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handoutMasterIdLst>
    <p:handoutMasterId r:id="rId4"/>
  </p:handoutMasterIdLst>
  <p:sldIdLst>
    <p:sldId id="257" r:id="rId2"/>
  </p:sldIdLst>
  <p:sldSz cx="36576000" cy="29260800"/>
  <p:notesSz cx="9388475" cy="12771438"/>
  <p:defaultTextStyle>
    <a:defPPr>
      <a:defRPr lang="en-US"/>
    </a:defPPr>
    <a:lvl1pPr algn="l" rtl="0" fontAlgn="base">
      <a:spcBef>
        <a:spcPct val="0"/>
      </a:spcBef>
      <a:spcAft>
        <a:spcPct val="0"/>
      </a:spcAft>
      <a:defRPr sz="2500" kern="1200">
        <a:solidFill>
          <a:schemeClr val="tx1"/>
        </a:solidFill>
        <a:latin typeface="Times New Roman" pitchFamily="27" charset="0"/>
        <a:ea typeface="+mn-ea"/>
        <a:cs typeface="+mn-cs"/>
      </a:defRPr>
    </a:lvl1pPr>
    <a:lvl2pPr marL="391864" algn="l" rtl="0" fontAlgn="base">
      <a:spcBef>
        <a:spcPct val="0"/>
      </a:spcBef>
      <a:spcAft>
        <a:spcPct val="0"/>
      </a:spcAft>
      <a:defRPr sz="2500" kern="1200">
        <a:solidFill>
          <a:schemeClr val="tx1"/>
        </a:solidFill>
        <a:latin typeface="Times New Roman" pitchFamily="27" charset="0"/>
        <a:ea typeface="+mn-ea"/>
        <a:cs typeface="+mn-cs"/>
      </a:defRPr>
    </a:lvl2pPr>
    <a:lvl3pPr marL="783729" algn="l" rtl="0" fontAlgn="base">
      <a:spcBef>
        <a:spcPct val="0"/>
      </a:spcBef>
      <a:spcAft>
        <a:spcPct val="0"/>
      </a:spcAft>
      <a:defRPr sz="2500" kern="1200">
        <a:solidFill>
          <a:schemeClr val="tx1"/>
        </a:solidFill>
        <a:latin typeface="Times New Roman" pitchFamily="27" charset="0"/>
        <a:ea typeface="+mn-ea"/>
        <a:cs typeface="+mn-cs"/>
      </a:defRPr>
    </a:lvl3pPr>
    <a:lvl4pPr marL="1175593" algn="l" rtl="0" fontAlgn="base">
      <a:spcBef>
        <a:spcPct val="0"/>
      </a:spcBef>
      <a:spcAft>
        <a:spcPct val="0"/>
      </a:spcAft>
      <a:defRPr sz="2500" kern="1200">
        <a:solidFill>
          <a:schemeClr val="tx1"/>
        </a:solidFill>
        <a:latin typeface="Times New Roman" pitchFamily="27" charset="0"/>
        <a:ea typeface="+mn-ea"/>
        <a:cs typeface="+mn-cs"/>
      </a:defRPr>
    </a:lvl4pPr>
    <a:lvl5pPr marL="1567457" algn="l" rtl="0" fontAlgn="base">
      <a:spcBef>
        <a:spcPct val="0"/>
      </a:spcBef>
      <a:spcAft>
        <a:spcPct val="0"/>
      </a:spcAft>
      <a:defRPr sz="2500" kern="1200">
        <a:solidFill>
          <a:schemeClr val="tx1"/>
        </a:solidFill>
        <a:latin typeface="Times New Roman" pitchFamily="27" charset="0"/>
        <a:ea typeface="+mn-ea"/>
        <a:cs typeface="+mn-cs"/>
      </a:defRPr>
    </a:lvl5pPr>
    <a:lvl6pPr marL="1959321" algn="l" defTabSz="783729" rtl="0" eaLnBrk="1" latinLnBrk="0" hangingPunct="1">
      <a:defRPr sz="2500" kern="1200">
        <a:solidFill>
          <a:schemeClr val="tx1"/>
        </a:solidFill>
        <a:latin typeface="Times New Roman" pitchFamily="27" charset="0"/>
        <a:ea typeface="+mn-ea"/>
        <a:cs typeface="+mn-cs"/>
      </a:defRPr>
    </a:lvl6pPr>
    <a:lvl7pPr marL="2351186" algn="l" defTabSz="783729" rtl="0" eaLnBrk="1" latinLnBrk="0" hangingPunct="1">
      <a:defRPr sz="2500" kern="1200">
        <a:solidFill>
          <a:schemeClr val="tx1"/>
        </a:solidFill>
        <a:latin typeface="Times New Roman" pitchFamily="27" charset="0"/>
        <a:ea typeface="+mn-ea"/>
        <a:cs typeface="+mn-cs"/>
      </a:defRPr>
    </a:lvl7pPr>
    <a:lvl8pPr marL="2743051" algn="l" defTabSz="783729" rtl="0" eaLnBrk="1" latinLnBrk="0" hangingPunct="1">
      <a:defRPr sz="2500" kern="1200">
        <a:solidFill>
          <a:schemeClr val="tx1"/>
        </a:solidFill>
        <a:latin typeface="Times New Roman" pitchFamily="27" charset="0"/>
        <a:ea typeface="+mn-ea"/>
        <a:cs typeface="+mn-cs"/>
      </a:defRPr>
    </a:lvl8pPr>
    <a:lvl9pPr marL="3134915" algn="l" defTabSz="783729" rtl="0" eaLnBrk="1" latinLnBrk="0" hangingPunct="1">
      <a:defRPr sz="2500" kern="1200">
        <a:solidFill>
          <a:schemeClr val="tx1"/>
        </a:solidFill>
        <a:latin typeface="Times New Roman" pitchFamily="27" charset="0"/>
        <a:ea typeface="+mn-ea"/>
        <a:cs typeface="+mn-cs"/>
      </a:defRPr>
    </a:lvl9pPr>
  </p:defaultTextStyle>
  <p:extLst>
    <p:ext uri="{EFAFB233-063F-42B5-8137-9DF3F51BA10A}">
      <p15:sldGuideLst xmlns:p15="http://schemas.microsoft.com/office/powerpoint/2012/main" xmlns="">
        <p15:guide id="1" orient="horz" pos="9216">
          <p15:clr>
            <a:srgbClr val="A4A3A4"/>
          </p15:clr>
        </p15:guide>
        <p15:guide id="2" pos="1152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3C20"/>
    <a:srgbClr val="00220C"/>
    <a:srgbClr val="001C0E"/>
    <a:srgbClr val="13731E"/>
    <a:srgbClr val="FDF3DE"/>
    <a:srgbClr val="87212E"/>
    <a:srgbClr val="000066"/>
    <a:srgbClr val="FF0000"/>
    <a:srgbClr val="663300"/>
    <a:srgbClr val="9966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23615" autoAdjust="0"/>
    <p:restoredTop sz="94674"/>
  </p:normalViewPr>
  <p:slideViewPr>
    <p:cSldViewPr snapToGrid="0" showGuides="1">
      <p:cViewPr>
        <p:scale>
          <a:sx n="30" d="100"/>
          <a:sy n="30" d="100"/>
        </p:scale>
        <p:origin x="-352" y="-80"/>
      </p:cViewPr>
      <p:guideLst>
        <p:guide orient="horz" pos="9216"/>
        <p:guide pos="11521"/>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4" Type="http://schemas.openxmlformats.org/officeDocument/2006/relationships/handoutMaster" Target="handoutMasters/handoutMaster1.xml"/><Relationship Id="rId5" Type="http://schemas.openxmlformats.org/officeDocument/2006/relationships/printerSettings" Target="printerSettings/printerSettings1.bin"/><Relationship Id="rId6" Type="http://schemas.openxmlformats.org/officeDocument/2006/relationships/presProps" Target="presProps.xml"/><Relationship Id="rId7" Type="http://schemas.openxmlformats.org/officeDocument/2006/relationships/viewProps" Target="viewProps.xml"/><Relationship Id="rId8" Type="http://schemas.openxmlformats.org/officeDocument/2006/relationships/theme" Target="theme/theme1.xml"/><Relationship Id="rId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4067175" cy="638175"/>
          </a:xfrm>
          <a:prstGeom prst="rect">
            <a:avLst/>
          </a:prstGeom>
          <a:noFill/>
          <a:ln w="9525">
            <a:noFill/>
            <a:miter lim="800000"/>
            <a:headEnd/>
            <a:tailEnd/>
          </a:ln>
          <a:effectLst/>
        </p:spPr>
        <p:txBody>
          <a:bodyPr vert="horz" wrap="square" lIns="127382" tIns="63690" rIns="127382" bIns="63690" numCol="1" anchor="t" anchorCtr="0" compatLnSpc="1">
            <a:prstTxWarp prst="textNoShape">
              <a:avLst/>
            </a:prstTxWarp>
          </a:bodyPr>
          <a:lstStyle>
            <a:lvl1pPr defTabSz="1273175">
              <a:defRPr sz="1600" smtClean="0"/>
            </a:lvl1pPr>
          </a:lstStyle>
          <a:p>
            <a:pPr>
              <a:defRPr/>
            </a:pPr>
            <a:endParaRPr lang="en-US"/>
          </a:p>
        </p:txBody>
      </p:sp>
      <p:sp>
        <p:nvSpPr>
          <p:cNvPr id="4099" name="Rectangle 3"/>
          <p:cNvSpPr>
            <a:spLocks noGrp="1" noChangeArrowheads="1"/>
          </p:cNvSpPr>
          <p:nvPr>
            <p:ph type="dt" sz="quarter" idx="1"/>
          </p:nvPr>
        </p:nvSpPr>
        <p:spPr bwMode="auto">
          <a:xfrm>
            <a:off x="5321300" y="0"/>
            <a:ext cx="4067175" cy="638175"/>
          </a:xfrm>
          <a:prstGeom prst="rect">
            <a:avLst/>
          </a:prstGeom>
          <a:noFill/>
          <a:ln w="9525">
            <a:noFill/>
            <a:miter lim="800000"/>
            <a:headEnd/>
            <a:tailEnd/>
          </a:ln>
          <a:effectLst/>
        </p:spPr>
        <p:txBody>
          <a:bodyPr vert="horz" wrap="square" lIns="127382" tIns="63690" rIns="127382" bIns="63690" numCol="1" anchor="t" anchorCtr="0" compatLnSpc="1">
            <a:prstTxWarp prst="textNoShape">
              <a:avLst/>
            </a:prstTxWarp>
          </a:bodyPr>
          <a:lstStyle>
            <a:lvl1pPr algn="r" defTabSz="1273175">
              <a:defRPr sz="1600" smtClean="0"/>
            </a:lvl1pPr>
          </a:lstStyle>
          <a:p>
            <a:pPr>
              <a:defRPr/>
            </a:pPr>
            <a:endParaRPr lang="en-US"/>
          </a:p>
        </p:txBody>
      </p:sp>
      <p:sp>
        <p:nvSpPr>
          <p:cNvPr id="4100" name="Rectangle 4"/>
          <p:cNvSpPr>
            <a:spLocks noGrp="1" noChangeArrowheads="1"/>
          </p:cNvSpPr>
          <p:nvPr>
            <p:ph type="ftr" sz="quarter" idx="2"/>
          </p:nvPr>
        </p:nvSpPr>
        <p:spPr bwMode="auto">
          <a:xfrm>
            <a:off x="0" y="12133263"/>
            <a:ext cx="4067175" cy="638175"/>
          </a:xfrm>
          <a:prstGeom prst="rect">
            <a:avLst/>
          </a:prstGeom>
          <a:noFill/>
          <a:ln w="9525">
            <a:noFill/>
            <a:miter lim="800000"/>
            <a:headEnd/>
            <a:tailEnd/>
          </a:ln>
          <a:effectLst/>
        </p:spPr>
        <p:txBody>
          <a:bodyPr vert="horz" wrap="square" lIns="127382" tIns="63690" rIns="127382" bIns="63690" numCol="1" anchor="b" anchorCtr="0" compatLnSpc="1">
            <a:prstTxWarp prst="textNoShape">
              <a:avLst/>
            </a:prstTxWarp>
          </a:bodyPr>
          <a:lstStyle>
            <a:lvl1pPr defTabSz="1273175">
              <a:defRPr sz="1600" smtClean="0"/>
            </a:lvl1pPr>
          </a:lstStyle>
          <a:p>
            <a:pPr>
              <a:defRPr/>
            </a:pPr>
            <a:endParaRPr lang="en-US"/>
          </a:p>
        </p:txBody>
      </p:sp>
      <p:sp>
        <p:nvSpPr>
          <p:cNvPr id="4101" name="Rectangle 5"/>
          <p:cNvSpPr>
            <a:spLocks noGrp="1" noChangeArrowheads="1"/>
          </p:cNvSpPr>
          <p:nvPr>
            <p:ph type="sldNum" sz="quarter" idx="3"/>
          </p:nvPr>
        </p:nvSpPr>
        <p:spPr bwMode="auto">
          <a:xfrm>
            <a:off x="5321300" y="12133263"/>
            <a:ext cx="4067175" cy="638175"/>
          </a:xfrm>
          <a:prstGeom prst="rect">
            <a:avLst/>
          </a:prstGeom>
          <a:noFill/>
          <a:ln w="9525">
            <a:noFill/>
            <a:miter lim="800000"/>
            <a:headEnd/>
            <a:tailEnd/>
          </a:ln>
          <a:effectLst/>
        </p:spPr>
        <p:txBody>
          <a:bodyPr vert="horz" wrap="square" lIns="127382" tIns="63690" rIns="127382" bIns="63690" numCol="1" anchor="b" anchorCtr="0" compatLnSpc="1">
            <a:prstTxWarp prst="textNoShape">
              <a:avLst/>
            </a:prstTxWarp>
          </a:bodyPr>
          <a:lstStyle>
            <a:lvl1pPr algn="r" defTabSz="1273175">
              <a:defRPr sz="1600" smtClean="0"/>
            </a:lvl1pPr>
          </a:lstStyle>
          <a:p>
            <a:pPr>
              <a:defRPr/>
            </a:pPr>
            <a:fld id="{12B199BC-D0CF-4DA5-9741-A0772C9FEDEF}" type="slidenum">
              <a:rPr lang="en-US"/>
              <a:pPr>
                <a:defRPr/>
              </a:pPr>
              <a:t>‹#›</a:t>
            </a:fld>
            <a:endParaRPr lang="en-US"/>
          </a:p>
        </p:txBody>
      </p:sp>
    </p:spTree>
    <p:extLst>
      <p:ext uri="{BB962C8B-B14F-4D97-AF65-F5344CB8AC3E}">
        <p14:creationId xmlns:p14="http://schemas.microsoft.com/office/powerpoint/2010/main" val="18963254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4059238" cy="641350"/>
          </a:xfrm>
          <a:prstGeom prst="rect">
            <a:avLst/>
          </a:prstGeom>
          <a:noFill/>
          <a:ln w="9525">
            <a:noFill/>
            <a:miter lim="800000"/>
            <a:headEnd/>
            <a:tailEnd/>
          </a:ln>
          <a:effectLst/>
        </p:spPr>
        <p:txBody>
          <a:bodyPr vert="horz" wrap="square" lIns="27240" tIns="13620" rIns="27240" bIns="13620" numCol="1" anchor="t" anchorCtr="0" compatLnSpc="1">
            <a:prstTxWarp prst="textNoShape">
              <a:avLst/>
            </a:prstTxWarp>
          </a:bodyPr>
          <a:lstStyle>
            <a:lvl1pPr defTabSz="273050">
              <a:defRPr sz="400" smtClean="0"/>
            </a:lvl1pPr>
          </a:lstStyle>
          <a:p>
            <a:pPr>
              <a:defRPr/>
            </a:pPr>
            <a:endParaRPr lang="en-US"/>
          </a:p>
        </p:txBody>
      </p:sp>
      <p:sp>
        <p:nvSpPr>
          <p:cNvPr id="7171" name="Rectangle 3"/>
          <p:cNvSpPr>
            <a:spLocks noGrp="1" noChangeArrowheads="1"/>
          </p:cNvSpPr>
          <p:nvPr>
            <p:ph type="dt" idx="1"/>
          </p:nvPr>
        </p:nvSpPr>
        <p:spPr bwMode="auto">
          <a:xfrm>
            <a:off x="5314950" y="0"/>
            <a:ext cx="4081463" cy="641350"/>
          </a:xfrm>
          <a:prstGeom prst="rect">
            <a:avLst/>
          </a:prstGeom>
          <a:noFill/>
          <a:ln w="9525">
            <a:noFill/>
            <a:miter lim="800000"/>
            <a:headEnd/>
            <a:tailEnd/>
          </a:ln>
          <a:effectLst/>
        </p:spPr>
        <p:txBody>
          <a:bodyPr vert="horz" wrap="square" lIns="27240" tIns="13620" rIns="27240" bIns="13620" numCol="1" anchor="t" anchorCtr="0" compatLnSpc="1">
            <a:prstTxWarp prst="textNoShape">
              <a:avLst/>
            </a:prstTxWarp>
          </a:bodyPr>
          <a:lstStyle>
            <a:lvl1pPr algn="r" defTabSz="273050">
              <a:defRPr sz="400" smtClean="0"/>
            </a:lvl1pPr>
          </a:lstStyle>
          <a:p>
            <a:pPr>
              <a:defRPr/>
            </a:pPr>
            <a:endParaRPr lang="en-US"/>
          </a:p>
        </p:txBody>
      </p:sp>
      <p:sp>
        <p:nvSpPr>
          <p:cNvPr id="3076" name="Rectangle 4"/>
          <p:cNvSpPr>
            <a:spLocks noGrp="1" noRot="1" noChangeAspect="1" noChangeArrowheads="1" noTextEdit="1"/>
          </p:cNvSpPr>
          <p:nvPr>
            <p:ph type="sldImg" idx="2"/>
          </p:nvPr>
        </p:nvSpPr>
        <p:spPr bwMode="auto">
          <a:xfrm>
            <a:off x="1704975" y="962025"/>
            <a:ext cx="5986463" cy="4789488"/>
          </a:xfrm>
          <a:prstGeom prst="rect">
            <a:avLst/>
          </a:prstGeom>
          <a:noFill/>
          <a:ln w="9525">
            <a:solidFill>
              <a:srgbClr val="000000"/>
            </a:solidFill>
            <a:miter lim="800000"/>
            <a:headEnd/>
            <a:tailEnd/>
          </a:ln>
        </p:spPr>
      </p:sp>
      <p:sp>
        <p:nvSpPr>
          <p:cNvPr id="7173" name="Rectangle 5"/>
          <p:cNvSpPr>
            <a:spLocks noGrp="1" noChangeArrowheads="1"/>
          </p:cNvSpPr>
          <p:nvPr>
            <p:ph type="body" sz="quarter" idx="3"/>
          </p:nvPr>
        </p:nvSpPr>
        <p:spPr bwMode="auto">
          <a:xfrm>
            <a:off x="1255713" y="6072188"/>
            <a:ext cx="6884987" cy="5751512"/>
          </a:xfrm>
          <a:prstGeom prst="rect">
            <a:avLst/>
          </a:prstGeom>
          <a:noFill/>
          <a:ln w="9525">
            <a:noFill/>
            <a:miter lim="800000"/>
            <a:headEnd/>
            <a:tailEnd/>
          </a:ln>
          <a:effectLst/>
        </p:spPr>
        <p:txBody>
          <a:bodyPr vert="horz" wrap="square" lIns="27240" tIns="13620" rIns="27240" bIns="136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174" name="Rectangle 6"/>
          <p:cNvSpPr>
            <a:spLocks noGrp="1" noChangeArrowheads="1"/>
          </p:cNvSpPr>
          <p:nvPr>
            <p:ph type="ftr" sz="quarter" idx="4"/>
          </p:nvPr>
        </p:nvSpPr>
        <p:spPr bwMode="auto">
          <a:xfrm>
            <a:off x="0" y="12122150"/>
            <a:ext cx="4059238" cy="641350"/>
          </a:xfrm>
          <a:prstGeom prst="rect">
            <a:avLst/>
          </a:prstGeom>
          <a:noFill/>
          <a:ln w="9525">
            <a:noFill/>
            <a:miter lim="800000"/>
            <a:headEnd/>
            <a:tailEnd/>
          </a:ln>
          <a:effectLst/>
        </p:spPr>
        <p:txBody>
          <a:bodyPr vert="horz" wrap="square" lIns="27240" tIns="13620" rIns="27240" bIns="13620" numCol="1" anchor="b" anchorCtr="0" compatLnSpc="1">
            <a:prstTxWarp prst="textNoShape">
              <a:avLst/>
            </a:prstTxWarp>
          </a:bodyPr>
          <a:lstStyle>
            <a:lvl1pPr defTabSz="273050">
              <a:defRPr sz="400" smtClean="0"/>
            </a:lvl1pPr>
          </a:lstStyle>
          <a:p>
            <a:pPr>
              <a:defRPr/>
            </a:pPr>
            <a:endParaRPr lang="en-US"/>
          </a:p>
        </p:txBody>
      </p:sp>
      <p:sp>
        <p:nvSpPr>
          <p:cNvPr id="7175" name="Rectangle 7"/>
          <p:cNvSpPr>
            <a:spLocks noGrp="1" noChangeArrowheads="1"/>
          </p:cNvSpPr>
          <p:nvPr>
            <p:ph type="sldNum" sz="quarter" idx="5"/>
          </p:nvPr>
        </p:nvSpPr>
        <p:spPr bwMode="auto">
          <a:xfrm>
            <a:off x="5314950" y="12122150"/>
            <a:ext cx="4081463" cy="641350"/>
          </a:xfrm>
          <a:prstGeom prst="rect">
            <a:avLst/>
          </a:prstGeom>
          <a:noFill/>
          <a:ln w="9525">
            <a:noFill/>
            <a:miter lim="800000"/>
            <a:headEnd/>
            <a:tailEnd/>
          </a:ln>
          <a:effectLst/>
        </p:spPr>
        <p:txBody>
          <a:bodyPr vert="horz" wrap="square" lIns="27240" tIns="13620" rIns="27240" bIns="13620" numCol="1" anchor="b" anchorCtr="0" compatLnSpc="1">
            <a:prstTxWarp prst="textNoShape">
              <a:avLst/>
            </a:prstTxWarp>
          </a:bodyPr>
          <a:lstStyle>
            <a:lvl1pPr algn="r" defTabSz="273050">
              <a:defRPr sz="400" smtClean="0"/>
            </a:lvl1pPr>
          </a:lstStyle>
          <a:p>
            <a:pPr>
              <a:defRPr/>
            </a:pPr>
            <a:fld id="{0D4418BF-7CE8-4AC4-BC3B-111C69096913}" type="slidenum">
              <a:rPr lang="en-US"/>
              <a:pPr>
                <a:defRPr/>
              </a:pPr>
              <a:t>‹#›</a:t>
            </a:fld>
            <a:endParaRPr lang="en-US"/>
          </a:p>
        </p:txBody>
      </p:sp>
    </p:spTree>
    <p:extLst>
      <p:ext uri="{BB962C8B-B14F-4D97-AF65-F5344CB8AC3E}">
        <p14:creationId xmlns:p14="http://schemas.microsoft.com/office/powerpoint/2010/main" val="239873483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000" kern="1200">
        <a:solidFill>
          <a:schemeClr val="tx1"/>
        </a:solidFill>
        <a:latin typeface="Times New Roman" pitchFamily="27" charset="0"/>
        <a:ea typeface="+mn-ea"/>
        <a:cs typeface="+mn-cs"/>
      </a:defRPr>
    </a:lvl1pPr>
    <a:lvl2pPr marL="391864" algn="l" rtl="0" eaLnBrk="0" fontAlgn="base" hangingPunct="0">
      <a:spcBef>
        <a:spcPct val="30000"/>
      </a:spcBef>
      <a:spcAft>
        <a:spcPct val="0"/>
      </a:spcAft>
      <a:defRPr sz="1000" kern="1200">
        <a:solidFill>
          <a:schemeClr val="tx1"/>
        </a:solidFill>
        <a:latin typeface="Times New Roman" pitchFamily="27" charset="0"/>
        <a:ea typeface="+mn-ea"/>
        <a:cs typeface="+mn-cs"/>
      </a:defRPr>
    </a:lvl2pPr>
    <a:lvl3pPr marL="783729" algn="l" rtl="0" eaLnBrk="0" fontAlgn="base" hangingPunct="0">
      <a:spcBef>
        <a:spcPct val="30000"/>
      </a:spcBef>
      <a:spcAft>
        <a:spcPct val="0"/>
      </a:spcAft>
      <a:defRPr sz="1000" kern="1200">
        <a:solidFill>
          <a:schemeClr val="tx1"/>
        </a:solidFill>
        <a:latin typeface="Times New Roman" pitchFamily="27" charset="0"/>
        <a:ea typeface="+mn-ea"/>
        <a:cs typeface="+mn-cs"/>
      </a:defRPr>
    </a:lvl3pPr>
    <a:lvl4pPr marL="1175593" algn="l" rtl="0" eaLnBrk="0" fontAlgn="base" hangingPunct="0">
      <a:spcBef>
        <a:spcPct val="30000"/>
      </a:spcBef>
      <a:spcAft>
        <a:spcPct val="0"/>
      </a:spcAft>
      <a:defRPr sz="1000" kern="1200">
        <a:solidFill>
          <a:schemeClr val="tx1"/>
        </a:solidFill>
        <a:latin typeface="Times New Roman" pitchFamily="27" charset="0"/>
        <a:ea typeface="+mn-ea"/>
        <a:cs typeface="+mn-cs"/>
      </a:defRPr>
    </a:lvl4pPr>
    <a:lvl5pPr marL="1567457" algn="l" rtl="0" eaLnBrk="0" fontAlgn="base" hangingPunct="0">
      <a:spcBef>
        <a:spcPct val="30000"/>
      </a:spcBef>
      <a:spcAft>
        <a:spcPct val="0"/>
      </a:spcAft>
      <a:defRPr sz="1000" kern="1200">
        <a:solidFill>
          <a:schemeClr val="tx1"/>
        </a:solidFill>
        <a:latin typeface="Times New Roman" pitchFamily="27" charset="0"/>
        <a:ea typeface="+mn-ea"/>
        <a:cs typeface="+mn-cs"/>
      </a:defRPr>
    </a:lvl5pPr>
    <a:lvl6pPr marL="1959321" algn="l" defTabSz="783729" rtl="0" eaLnBrk="1" latinLnBrk="0" hangingPunct="1">
      <a:defRPr sz="1000" kern="1200">
        <a:solidFill>
          <a:schemeClr val="tx1"/>
        </a:solidFill>
        <a:latin typeface="+mn-lt"/>
        <a:ea typeface="+mn-ea"/>
        <a:cs typeface="+mn-cs"/>
      </a:defRPr>
    </a:lvl6pPr>
    <a:lvl7pPr marL="2351186" algn="l" defTabSz="783729" rtl="0" eaLnBrk="1" latinLnBrk="0" hangingPunct="1">
      <a:defRPr sz="1000" kern="1200">
        <a:solidFill>
          <a:schemeClr val="tx1"/>
        </a:solidFill>
        <a:latin typeface="+mn-lt"/>
        <a:ea typeface="+mn-ea"/>
        <a:cs typeface="+mn-cs"/>
      </a:defRPr>
    </a:lvl7pPr>
    <a:lvl8pPr marL="2743051" algn="l" defTabSz="783729" rtl="0" eaLnBrk="1" latinLnBrk="0" hangingPunct="1">
      <a:defRPr sz="1000" kern="1200">
        <a:solidFill>
          <a:schemeClr val="tx1"/>
        </a:solidFill>
        <a:latin typeface="+mn-lt"/>
        <a:ea typeface="+mn-ea"/>
        <a:cs typeface="+mn-cs"/>
      </a:defRPr>
    </a:lvl8pPr>
    <a:lvl9pPr marL="3134915" algn="l" defTabSz="783729" rtl="0" eaLnBrk="1" latinLnBrk="0" hangingPunct="1">
      <a:defRPr sz="10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D4418BF-7CE8-4AC4-BC3B-111C69096913}" type="slidenum">
              <a:rPr lang="en-US" smtClean="0"/>
              <a:pPr>
                <a:defRPr/>
              </a:pPr>
              <a:t>1</a:t>
            </a:fld>
            <a:endParaRPr lang="en-US"/>
          </a:p>
        </p:txBody>
      </p:sp>
    </p:spTree>
    <p:extLst>
      <p:ext uri="{BB962C8B-B14F-4D97-AF65-F5344CB8AC3E}">
        <p14:creationId xmlns:p14="http://schemas.microsoft.com/office/powerpoint/2010/main" val="8670692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743200" y="9089625"/>
            <a:ext cx="31089600" cy="6272011"/>
          </a:xfrm>
          <a:prstGeom prst="rect">
            <a:avLst/>
          </a:prstGeom>
        </p:spPr>
        <p:txBody>
          <a:bodyPr lIns="90187" tIns="45094" rIns="90187" bIns="45094"/>
          <a:lstStyle/>
          <a:p>
            <a:r>
              <a:rPr lang="en-US" smtClean="0"/>
              <a:t>Click to edit Master title style</a:t>
            </a:r>
            <a:endParaRPr lang="en-US"/>
          </a:p>
        </p:txBody>
      </p:sp>
      <p:sp>
        <p:nvSpPr>
          <p:cNvPr id="3" name="Subtitle 2"/>
          <p:cNvSpPr>
            <a:spLocks noGrp="1"/>
          </p:cNvSpPr>
          <p:nvPr>
            <p:ph type="subTitle" idx="1"/>
          </p:nvPr>
        </p:nvSpPr>
        <p:spPr>
          <a:xfrm>
            <a:off x="5486400" y="16580835"/>
            <a:ext cx="25603200" cy="7478332"/>
          </a:xfrm>
          <a:prstGeom prst="rect">
            <a:avLst/>
          </a:prstGeom>
        </p:spPr>
        <p:txBody>
          <a:bodyPr lIns="90187" tIns="45094" rIns="90187" bIns="45094"/>
          <a:lstStyle>
            <a:lvl1pPr marL="0" indent="0" algn="ctr">
              <a:buNone/>
              <a:defRPr/>
            </a:lvl1pPr>
            <a:lvl2pPr marL="391864" indent="0" algn="ctr">
              <a:buNone/>
              <a:defRPr/>
            </a:lvl2pPr>
            <a:lvl3pPr marL="783729" indent="0" algn="ctr">
              <a:buNone/>
              <a:defRPr/>
            </a:lvl3pPr>
            <a:lvl4pPr marL="1175593" indent="0" algn="ctr">
              <a:buNone/>
              <a:defRPr/>
            </a:lvl4pPr>
            <a:lvl5pPr marL="1567457" indent="0" algn="ctr">
              <a:buNone/>
              <a:defRPr/>
            </a:lvl5pPr>
            <a:lvl6pPr marL="1959321" indent="0" algn="ctr">
              <a:buNone/>
              <a:defRPr/>
            </a:lvl6pPr>
            <a:lvl7pPr marL="2351186" indent="0" algn="ctr">
              <a:buNone/>
              <a:defRPr/>
            </a:lvl7pPr>
            <a:lvl8pPr marL="2743051" indent="0" algn="ctr">
              <a:buNone/>
              <a:defRPr/>
            </a:lvl8pPr>
            <a:lvl9pPr marL="3134915"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xfrm>
            <a:off x="2741864" y="26660700"/>
            <a:ext cx="7620000" cy="1950433"/>
          </a:xfrm>
          <a:prstGeom prst="rect">
            <a:avLst/>
          </a:prstGeom>
          <a:ln/>
        </p:spPr>
        <p:txBody>
          <a:bodyPr/>
          <a:lstStyle>
            <a:lvl1pPr>
              <a:defRPr/>
            </a:lvl1pPr>
          </a:lstStyle>
          <a:p>
            <a:endParaRPr lang="en-US"/>
          </a:p>
        </p:txBody>
      </p:sp>
      <p:sp>
        <p:nvSpPr>
          <p:cNvPr id="5" name="Rectangle 5"/>
          <p:cNvSpPr>
            <a:spLocks noGrp="1" noChangeArrowheads="1"/>
          </p:cNvSpPr>
          <p:nvPr>
            <p:ph type="ftr" sz="quarter" idx="11"/>
          </p:nvPr>
        </p:nvSpPr>
        <p:spPr>
          <a:xfrm>
            <a:off x="12498139" y="26660700"/>
            <a:ext cx="11579725" cy="1950433"/>
          </a:xfrm>
          <a:prstGeom prst="rect">
            <a:avLst/>
          </a:prstGeom>
          <a:ln/>
        </p:spPr>
        <p:txBody>
          <a:bodyPr lIns="90187" tIns="45094" rIns="90187" bIns="45094"/>
          <a:lstStyle>
            <a:lvl1pPr>
              <a:defRPr/>
            </a:lvl1pPr>
          </a:lstStyle>
          <a:p>
            <a:endParaRPr lang="en-US"/>
          </a:p>
        </p:txBody>
      </p:sp>
      <p:sp>
        <p:nvSpPr>
          <p:cNvPr id="6" name="Rectangle 6"/>
          <p:cNvSpPr>
            <a:spLocks noGrp="1" noChangeArrowheads="1"/>
          </p:cNvSpPr>
          <p:nvPr>
            <p:ph type="sldNum" sz="quarter" idx="12"/>
          </p:nvPr>
        </p:nvSpPr>
        <p:spPr>
          <a:xfrm>
            <a:off x="26214137" y="26660700"/>
            <a:ext cx="7620000" cy="1950433"/>
          </a:xfrm>
          <a:prstGeom prst="rect">
            <a:avLst/>
          </a:prstGeom>
          <a:ln/>
        </p:spPr>
        <p:txBody>
          <a:bodyPr lIns="90187" tIns="45094" rIns="90187" bIns="45094"/>
          <a:lstStyle>
            <a:lvl1pPr>
              <a:defRPr/>
            </a:lvl1pPr>
          </a:lstStyle>
          <a:p>
            <a:fld id="{97FD4991-B0AA-4C78-9F45-3F23A133B37A}"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2741864" y="2601532"/>
            <a:ext cx="31092275" cy="4876800"/>
          </a:xfrm>
          <a:prstGeom prst="rect">
            <a:avLst/>
          </a:prstGeom>
        </p:spPr>
        <p:txBody>
          <a:bodyPr lIns="90187" tIns="45094" rIns="90187" bIns="45094"/>
          <a:lstStyle/>
          <a:p>
            <a:r>
              <a:rPr lang="en-US" smtClean="0"/>
              <a:t>Click to edit Master title style</a:t>
            </a:r>
            <a:endParaRPr lang="en-US"/>
          </a:p>
        </p:txBody>
      </p:sp>
      <p:sp>
        <p:nvSpPr>
          <p:cNvPr id="3" name="Vertical Text Placeholder 2"/>
          <p:cNvSpPr>
            <a:spLocks noGrp="1"/>
          </p:cNvSpPr>
          <p:nvPr>
            <p:ph type="body" orient="vert" idx="1"/>
          </p:nvPr>
        </p:nvSpPr>
        <p:spPr>
          <a:xfrm>
            <a:off x="2741864" y="8455696"/>
            <a:ext cx="31092275" cy="17553904"/>
          </a:xfrm>
          <a:prstGeom prst="rect">
            <a:avLst/>
          </a:prstGeom>
        </p:spPr>
        <p:txBody>
          <a:bodyPr vert="eaVert" lIns="90187" tIns="45094" rIns="90187" bIns="45094"/>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2741864" y="26660700"/>
            <a:ext cx="7620000" cy="1950433"/>
          </a:xfrm>
          <a:prstGeom prst="rect">
            <a:avLst/>
          </a:prstGeom>
          <a:ln/>
        </p:spPr>
        <p:txBody>
          <a:bodyPr/>
          <a:lstStyle>
            <a:lvl1pPr>
              <a:defRPr/>
            </a:lvl1pPr>
          </a:lstStyle>
          <a:p>
            <a:endParaRPr lang="en-US"/>
          </a:p>
        </p:txBody>
      </p:sp>
      <p:sp>
        <p:nvSpPr>
          <p:cNvPr id="5" name="Rectangle 5"/>
          <p:cNvSpPr>
            <a:spLocks noGrp="1" noChangeArrowheads="1"/>
          </p:cNvSpPr>
          <p:nvPr>
            <p:ph type="ftr" sz="quarter" idx="11"/>
          </p:nvPr>
        </p:nvSpPr>
        <p:spPr>
          <a:xfrm>
            <a:off x="12498139" y="26660700"/>
            <a:ext cx="11579725" cy="1950433"/>
          </a:xfrm>
          <a:prstGeom prst="rect">
            <a:avLst/>
          </a:prstGeom>
          <a:ln/>
        </p:spPr>
        <p:txBody>
          <a:bodyPr lIns="90187" tIns="45094" rIns="90187" bIns="45094"/>
          <a:lstStyle>
            <a:lvl1pPr>
              <a:defRPr/>
            </a:lvl1pPr>
          </a:lstStyle>
          <a:p>
            <a:endParaRPr lang="en-US"/>
          </a:p>
        </p:txBody>
      </p:sp>
      <p:sp>
        <p:nvSpPr>
          <p:cNvPr id="6" name="Rectangle 6"/>
          <p:cNvSpPr>
            <a:spLocks noGrp="1" noChangeArrowheads="1"/>
          </p:cNvSpPr>
          <p:nvPr>
            <p:ph type="sldNum" sz="quarter" idx="12"/>
          </p:nvPr>
        </p:nvSpPr>
        <p:spPr>
          <a:xfrm>
            <a:off x="26214137" y="26660700"/>
            <a:ext cx="7620000" cy="1950433"/>
          </a:xfrm>
          <a:prstGeom prst="rect">
            <a:avLst/>
          </a:prstGeom>
          <a:ln/>
        </p:spPr>
        <p:txBody>
          <a:bodyPr lIns="90187" tIns="45094" rIns="90187" bIns="45094"/>
          <a:lstStyle>
            <a:lvl1pPr>
              <a:defRPr/>
            </a:lvl1pPr>
          </a:lstStyle>
          <a:p>
            <a:fld id="{9C542859-F12A-449A-AC2B-FAA8DA0E01CE}"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6061738" y="2601533"/>
            <a:ext cx="7772400" cy="23408068"/>
          </a:xfrm>
          <a:prstGeom prst="rect">
            <a:avLst/>
          </a:prstGeom>
        </p:spPr>
        <p:txBody>
          <a:bodyPr vert="eaVert" lIns="90187" tIns="45094" rIns="90187" bIns="45094"/>
          <a:lstStyle/>
          <a:p>
            <a:r>
              <a:rPr lang="en-US" smtClean="0"/>
              <a:t>Click to edit Master title style</a:t>
            </a:r>
            <a:endParaRPr lang="en-US"/>
          </a:p>
        </p:txBody>
      </p:sp>
      <p:sp>
        <p:nvSpPr>
          <p:cNvPr id="3" name="Vertical Text Placeholder 2"/>
          <p:cNvSpPr>
            <a:spLocks noGrp="1"/>
          </p:cNvSpPr>
          <p:nvPr>
            <p:ph type="body" orient="vert" idx="1"/>
          </p:nvPr>
        </p:nvSpPr>
        <p:spPr>
          <a:xfrm>
            <a:off x="2741865" y="2601533"/>
            <a:ext cx="23191537" cy="23408068"/>
          </a:xfrm>
          <a:prstGeom prst="rect">
            <a:avLst/>
          </a:prstGeom>
        </p:spPr>
        <p:txBody>
          <a:bodyPr vert="eaVert" lIns="90187" tIns="45094" rIns="90187" bIns="45094"/>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2741864" y="26660700"/>
            <a:ext cx="7620000" cy="1950433"/>
          </a:xfrm>
          <a:prstGeom prst="rect">
            <a:avLst/>
          </a:prstGeom>
          <a:ln/>
        </p:spPr>
        <p:txBody>
          <a:bodyPr/>
          <a:lstStyle>
            <a:lvl1pPr>
              <a:defRPr/>
            </a:lvl1pPr>
          </a:lstStyle>
          <a:p>
            <a:endParaRPr lang="en-US"/>
          </a:p>
        </p:txBody>
      </p:sp>
      <p:sp>
        <p:nvSpPr>
          <p:cNvPr id="5" name="Rectangle 5"/>
          <p:cNvSpPr>
            <a:spLocks noGrp="1" noChangeArrowheads="1"/>
          </p:cNvSpPr>
          <p:nvPr>
            <p:ph type="ftr" sz="quarter" idx="11"/>
          </p:nvPr>
        </p:nvSpPr>
        <p:spPr>
          <a:xfrm>
            <a:off x="12498139" y="26660700"/>
            <a:ext cx="11579725" cy="1950433"/>
          </a:xfrm>
          <a:prstGeom prst="rect">
            <a:avLst/>
          </a:prstGeom>
          <a:ln/>
        </p:spPr>
        <p:txBody>
          <a:bodyPr lIns="90187" tIns="45094" rIns="90187" bIns="45094"/>
          <a:lstStyle>
            <a:lvl1pPr>
              <a:defRPr/>
            </a:lvl1pPr>
          </a:lstStyle>
          <a:p>
            <a:endParaRPr lang="en-US"/>
          </a:p>
        </p:txBody>
      </p:sp>
      <p:sp>
        <p:nvSpPr>
          <p:cNvPr id="6" name="Rectangle 6"/>
          <p:cNvSpPr>
            <a:spLocks noGrp="1" noChangeArrowheads="1"/>
          </p:cNvSpPr>
          <p:nvPr>
            <p:ph type="sldNum" sz="quarter" idx="12"/>
          </p:nvPr>
        </p:nvSpPr>
        <p:spPr>
          <a:xfrm>
            <a:off x="26214137" y="26660700"/>
            <a:ext cx="7620000" cy="1950433"/>
          </a:xfrm>
          <a:prstGeom prst="rect">
            <a:avLst/>
          </a:prstGeom>
          <a:ln/>
        </p:spPr>
        <p:txBody>
          <a:bodyPr lIns="90187" tIns="45094" rIns="90187" bIns="45094"/>
          <a:lstStyle>
            <a:lvl1pPr>
              <a:defRPr/>
            </a:lvl1pPr>
          </a:lstStyle>
          <a:p>
            <a:fld id="{20DF5ECC-1565-4C5A-A3E7-30DD94B65342}"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741864" y="2601532"/>
            <a:ext cx="31092275" cy="4876800"/>
          </a:xfrm>
          <a:prstGeom prst="rect">
            <a:avLst/>
          </a:prstGeom>
        </p:spPr>
        <p:txBody>
          <a:bodyPr lIns="90187" tIns="45094" rIns="90187" bIns="45094"/>
          <a:lstStyle/>
          <a:p>
            <a:r>
              <a:rPr lang="en-US" smtClean="0"/>
              <a:t>Click to edit Master title style</a:t>
            </a:r>
            <a:endParaRPr lang="en-US"/>
          </a:p>
        </p:txBody>
      </p:sp>
      <p:sp>
        <p:nvSpPr>
          <p:cNvPr id="3" name="Content Placeholder 2"/>
          <p:cNvSpPr>
            <a:spLocks noGrp="1"/>
          </p:cNvSpPr>
          <p:nvPr>
            <p:ph idx="1"/>
          </p:nvPr>
        </p:nvSpPr>
        <p:spPr>
          <a:xfrm>
            <a:off x="2741864" y="8455696"/>
            <a:ext cx="31092275" cy="17553904"/>
          </a:xfrm>
          <a:prstGeom prst="rect">
            <a:avLst/>
          </a:prstGeom>
        </p:spPr>
        <p:txBody>
          <a:bodyPr lIns="90187" tIns="45094" rIns="90187" bIns="45094"/>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2741864" y="26660700"/>
            <a:ext cx="7620000" cy="1950433"/>
          </a:xfrm>
          <a:prstGeom prst="rect">
            <a:avLst/>
          </a:prstGeom>
          <a:ln/>
        </p:spPr>
        <p:txBody>
          <a:bodyPr/>
          <a:lstStyle>
            <a:lvl1pPr>
              <a:defRPr/>
            </a:lvl1pPr>
          </a:lstStyle>
          <a:p>
            <a:endParaRPr lang="en-US"/>
          </a:p>
        </p:txBody>
      </p:sp>
      <p:sp>
        <p:nvSpPr>
          <p:cNvPr id="5" name="Rectangle 5"/>
          <p:cNvSpPr>
            <a:spLocks noGrp="1" noChangeArrowheads="1"/>
          </p:cNvSpPr>
          <p:nvPr>
            <p:ph type="ftr" sz="quarter" idx="11"/>
          </p:nvPr>
        </p:nvSpPr>
        <p:spPr>
          <a:xfrm>
            <a:off x="12498139" y="26660700"/>
            <a:ext cx="11579725" cy="1950433"/>
          </a:xfrm>
          <a:prstGeom prst="rect">
            <a:avLst/>
          </a:prstGeom>
          <a:ln/>
        </p:spPr>
        <p:txBody>
          <a:bodyPr lIns="90187" tIns="45094" rIns="90187" bIns="45094"/>
          <a:lstStyle>
            <a:lvl1pPr>
              <a:defRPr/>
            </a:lvl1pPr>
          </a:lstStyle>
          <a:p>
            <a:endParaRPr lang="en-US"/>
          </a:p>
        </p:txBody>
      </p:sp>
      <p:sp>
        <p:nvSpPr>
          <p:cNvPr id="6" name="Rectangle 6"/>
          <p:cNvSpPr>
            <a:spLocks noGrp="1" noChangeArrowheads="1"/>
          </p:cNvSpPr>
          <p:nvPr>
            <p:ph type="sldNum" sz="quarter" idx="12"/>
          </p:nvPr>
        </p:nvSpPr>
        <p:spPr>
          <a:xfrm>
            <a:off x="26214137" y="26660700"/>
            <a:ext cx="7620000" cy="1950433"/>
          </a:xfrm>
          <a:prstGeom prst="rect">
            <a:avLst/>
          </a:prstGeom>
          <a:ln/>
        </p:spPr>
        <p:txBody>
          <a:bodyPr lIns="90187" tIns="45094" rIns="90187" bIns="45094"/>
          <a:lstStyle>
            <a:lvl1pPr>
              <a:defRPr/>
            </a:lvl1pPr>
          </a:lstStyle>
          <a:p>
            <a:fld id="{961C8139-951B-4346-AB20-7923F52BA5A4}"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888917" y="18803156"/>
            <a:ext cx="31089600" cy="5811234"/>
          </a:xfrm>
          <a:prstGeom prst="rect">
            <a:avLst/>
          </a:prstGeom>
        </p:spPr>
        <p:txBody>
          <a:bodyPr lIns="90187" tIns="45094" rIns="90187" bIns="45094" anchor="t"/>
          <a:lstStyle>
            <a:lvl1pPr algn="l">
              <a:defRPr sz="3500" b="1" cap="all"/>
            </a:lvl1pPr>
          </a:lstStyle>
          <a:p>
            <a:r>
              <a:rPr lang="en-US" smtClean="0"/>
              <a:t>Click to edit Master title style</a:t>
            </a:r>
            <a:endParaRPr lang="en-US"/>
          </a:p>
        </p:txBody>
      </p:sp>
      <p:sp>
        <p:nvSpPr>
          <p:cNvPr id="3" name="Text Placeholder 2"/>
          <p:cNvSpPr>
            <a:spLocks noGrp="1"/>
          </p:cNvSpPr>
          <p:nvPr>
            <p:ph type="body" idx="1"/>
          </p:nvPr>
        </p:nvSpPr>
        <p:spPr>
          <a:xfrm>
            <a:off x="2888917" y="12402357"/>
            <a:ext cx="31089600" cy="6400800"/>
          </a:xfrm>
          <a:prstGeom prst="rect">
            <a:avLst/>
          </a:prstGeom>
        </p:spPr>
        <p:txBody>
          <a:bodyPr lIns="90187" tIns="45094" rIns="90187" bIns="45094" anchor="b"/>
          <a:lstStyle>
            <a:lvl1pPr marL="0" indent="0">
              <a:buNone/>
              <a:defRPr sz="1700"/>
            </a:lvl1pPr>
            <a:lvl2pPr marL="391864" indent="0">
              <a:buNone/>
              <a:defRPr sz="1500"/>
            </a:lvl2pPr>
            <a:lvl3pPr marL="783729" indent="0">
              <a:buNone/>
              <a:defRPr sz="1400"/>
            </a:lvl3pPr>
            <a:lvl4pPr marL="1175593" indent="0">
              <a:buNone/>
              <a:defRPr sz="1200"/>
            </a:lvl4pPr>
            <a:lvl5pPr marL="1567457" indent="0">
              <a:buNone/>
              <a:defRPr sz="1200"/>
            </a:lvl5pPr>
            <a:lvl6pPr marL="1959321" indent="0">
              <a:buNone/>
              <a:defRPr sz="1200"/>
            </a:lvl6pPr>
            <a:lvl7pPr marL="2351186" indent="0">
              <a:buNone/>
              <a:defRPr sz="1200"/>
            </a:lvl7pPr>
            <a:lvl8pPr marL="2743051" indent="0">
              <a:buNone/>
              <a:defRPr sz="1200"/>
            </a:lvl8pPr>
            <a:lvl9pPr marL="3134915" indent="0">
              <a:buNone/>
              <a:defRPr sz="1200"/>
            </a:lvl9pPr>
          </a:lstStyle>
          <a:p>
            <a:pPr lvl="0"/>
            <a:r>
              <a:rPr lang="en-US" smtClean="0"/>
              <a:t>Click to edit Master text styles</a:t>
            </a:r>
          </a:p>
        </p:txBody>
      </p:sp>
      <p:sp>
        <p:nvSpPr>
          <p:cNvPr id="4" name="Rectangle 4"/>
          <p:cNvSpPr>
            <a:spLocks noGrp="1" noChangeArrowheads="1"/>
          </p:cNvSpPr>
          <p:nvPr>
            <p:ph type="dt" sz="half" idx="10"/>
          </p:nvPr>
        </p:nvSpPr>
        <p:spPr>
          <a:xfrm>
            <a:off x="2741864" y="26660700"/>
            <a:ext cx="7620000" cy="1950433"/>
          </a:xfrm>
          <a:prstGeom prst="rect">
            <a:avLst/>
          </a:prstGeom>
          <a:ln/>
        </p:spPr>
        <p:txBody>
          <a:bodyPr/>
          <a:lstStyle>
            <a:lvl1pPr>
              <a:defRPr/>
            </a:lvl1pPr>
          </a:lstStyle>
          <a:p>
            <a:endParaRPr lang="en-US"/>
          </a:p>
        </p:txBody>
      </p:sp>
      <p:sp>
        <p:nvSpPr>
          <p:cNvPr id="5" name="Rectangle 5"/>
          <p:cNvSpPr>
            <a:spLocks noGrp="1" noChangeArrowheads="1"/>
          </p:cNvSpPr>
          <p:nvPr>
            <p:ph type="ftr" sz="quarter" idx="11"/>
          </p:nvPr>
        </p:nvSpPr>
        <p:spPr>
          <a:xfrm>
            <a:off x="12498139" y="26660700"/>
            <a:ext cx="11579725" cy="1950433"/>
          </a:xfrm>
          <a:prstGeom prst="rect">
            <a:avLst/>
          </a:prstGeom>
          <a:ln/>
        </p:spPr>
        <p:txBody>
          <a:bodyPr lIns="90187" tIns="45094" rIns="90187" bIns="45094"/>
          <a:lstStyle>
            <a:lvl1pPr>
              <a:defRPr/>
            </a:lvl1pPr>
          </a:lstStyle>
          <a:p>
            <a:endParaRPr lang="en-US"/>
          </a:p>
        </p:txBody>
      </p:sp>
      <p:sp>
        <p:nvSpPr>
          <p:cNvPr id="6" name="Rectangle 6"/>
          <p:cNvSpPr>
            <a:spLocks noGrp="1" noChangeArrowheads="1"/>
          </p:cNvSpPr>
          <p:nvPr>
            <p:ph type="sldNum" sz="quarter" idx="12"/>
          </p:nvPr>
        </p:nvSpPr>
        <p:spPr>
          <a:xfrm>
            <a:off x="26214137" y="26660700"/>
            <a:ext cx="7620000" cy="1950433"/>
          </a:xfrm>
          <a:prstGeom prst="rect">
            <a:avLst/>
          </a:prstGeom>
          <a:ln/>
        </p:spPr>
        <p:txBody>
          <a:bodyPr lIns="90187" tIns="45094" rIns="90187" bIns="45094"/>
          <a:lstStyle>
            <a:lvl1pPr>
              <a:defRPr/>
            </a:lvl1pPr>
          </a:lstStyle>
          <a:p>
            <a:fld id="{64600EBC-7D1B-49A5-86C2-37AAAE677784}"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741864" y="2601532"/>
            <a:ext cx="31092275" cy="4876800"/>
          </a:xfrm>
          <a:prstGeom prst="rect">
            <a:avLst/>
          </a:prstGeom>
        </p:spPr>
        <p:txBody>
          <a:bodyPr lIns="90187" tIns="45094" rIns="90187" bIns="45094"/>
          <a:lstStyle/>
          <a:p>
            <a:r>
              <a:rPr lang="en-US" smtClean="0"/>
              <a:t>Click to edit Master title style</a:t>
            </a:r>
            <a:endParaRPr lang="en-US"/>
          </a:p>
        </p:txBody>
      </p:sp>
      <p:sp>
        <p:nvSpPr>
          <p:cNvPr id="3" name="Content Placeholder 2"/>
          <p:cNvSpPr>
            <a:spLocks noGrp="1"/>
          </p:cNvSpPr>
          <p:nvPr>
            <p:ph sz="half" idx="1"/>
          </p:nvPr>
        </p:nvSpPr>
        <p:spPr>
          <a:xfrm>
            <a:off x="2741866" y="8455696"/>
            <a:ext cx="15481967" cy="17553904"/>
          </a:xfrm>
          <a:prstGeom prst="rect">
            <a:avLst/>
          </a:prstGeom>
        </p:spPr>
        <p:txBody>
          <a:bodyPr lIns="90187" tIns="45094" rIns="90187" bIns="45094"/>
          <a:lstStyle>
            <a:lvl1pPr>
              <a:defRPr sz="2500"/>
            </a:lvl1pPr>
            <a:lvl2pPr>
              <a:defRPr sz="21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8352170" y="8455696"/>
            <a:ext cx="15481968" cy="17553904"/>
          </a:xfrm>
          <a:prstGeom prst="rect">
            <a:avLst/>
          </a:prstGeom>
        </p:spPr>
        <p:txBody>
          <a:bodyPr lIns="90187" tIns="45094" rIns="90187" bIns="45094"/>
          <a:lstStyle>
            <a:lvl1pPr>
              <a:defRPr sz="2500"/>
            </a:lvl1pPr>
            <a:lvl2pPr>
              <a:defRPr sz="21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a:xfrm>
            <a:off x="2741864" y="26660700"/>
            <a:ext cx="7620000" cy="1950433"/>
          </a:xfrm>
          <a:prstGeom prst="rect">
            <a:avLst/>
          </a:prstGeom>
          <a:ln/>
        </p:spPr>
        <p:txBody>
          <a:bodyPr/>
          <a:lstStyle>
            <a:lvl1pPr>
              <a:defRPr/>
            </a:lvl1pPr>
          </a:lstStyle>
          <a:p>
            <a:endParaRPr lang="en-US"/>
          </a:p>
        </p:txBody>
      </p:sp>
      <p:sp>
        <p:nvSpPr>
          <p:cNvPr id="6" name="Footer Placeholder 5"/>
          <p:cNvSpPr>
            <a:spLocks noGrp="1" noChangeArrowheads="1"/>
          </p:cNvSpPr>
          <p:nvPr>
            <p:ph type="ftr" sz="quarter" idx="11"/>
          </p:nvPr>
        </p:nvSpPr>
        <p:spPr>
          <a:xfrm>
            <a:off x="12498139" y="26660700"/>
            <a:ext cx="11579725" cy="1950433"/>
          </a:xfrm>
          <a:prstGeom prst="rect">
            <a:avLst/>
          </a:prstGeom>
          <a:ln/>
        </p:spPr>
        <p:txBody>
          <a:bodyPr lIns="90187" tIns="45094" rIns="90187" bIns="45094"/>
          <a:lstStyle>
            <a:lvl1pPr>
              <a:defRPr/>
            </a:lvl1pPr>
          </a:lstStyle>
          <a:p>
            <a:endParaRPr lang="en-US"/>
          </a:p>
        </p:txBody>
      </p:sp>
      <p:sp>
        <p:nvSpPr>
          <p:cNvPr id="7" name="Slide Number Placeholder 6"/>
          <p:cNvSpPr>
            <a:spLocks noGrp="1" noChangeArrowheads="1"/>
          </p:cNvSpPr>
          <p:nvPr>
            <p:ph type="sldNum" sz="quarter" idx="12"/>
          </p:nvPr>
        </p:nvSpPr>
        <p:spPr>
          <a:xfrm>
            <a:off x="26214137" y="26660700"/>
            <a:ext cx="7620000" cy="1950433"/>
          </a:xfrm>
          <a:prstGeom prst="rect">
            <a:avLst/>
          </a:prstGeom>
          <a:ln/>
        </p:spPr>
        <p:txBody>
          <a:bodyPr lIns="90187" tIns="45094" rIns="90187" bIns="45094"/>
          <a:lstStyle>
            <a:lvl1pPr>
              <a:defRPr/>
            </a:lvl1pPr>
          </a:lstStyle>
          <a:p>
            <a:fld id="{83796770-0A6D-4276-A1D0-832F75DE5CD8}"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828800" y="1171978"/>
            <a:ext cx="32918400" cy="4876800"/>
          </a:xfrm>
          <a:prstGeom prst="rect">
            <a:avLst/>
          </a:prstGeom>
        </p:spPr>
        <p:txBody>
          <a:bodyPr lIns="90187" tIns="45094" rIns="90187" bIns="45094"/>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828801" y="6549624"/>
            <a:ext cx="16161084" cy="2730322"/>
          </a:xfrm>
          <a:prstGeom prst="rect">
            <a:avLst/>
          </a:prstGeom>
        </p:spPr>
        <p:txBody>
          <a:bodyPr lIns="90187" tIns="45094" rIns="90187" bIns="45094" anchor="b"/>
          <a:lstStyle>
            <a:lvl1pPr marL="0" indent="0">
              <a:buNone/>
              <a:defRPr sz="2100" b="1"/>
            </a:lvl1pPr>
            <a:lvl2pPr marL="391864" indent="0">
              <a:buNone/>
              <a:defRPr sz="1700" b="1"/>
            </a:lvl2pPr>
            <a:lvl3pPr marL="783729" indent="0">
              <a:buNone/>
              <a:defRPr sz="1500" b="1"/>
            </a:lvl3pPr>
            <a:lvl4pPr marL="1175593" indent="0">
              <a:buNone/>
              <a:defRPr sz="1400" b="1"/>
            </a:lvl4pPr>
            <a:lvl5pPr marL="1567457" indent="0">
              <a:buNone/>
              <a:defRPr sz="1400" b="1"/>
            </a:lvl5pPr>
            <a:lvl6pPr marL="1959321" indent="0">
              <a:buNone/>
              <a:defRPr sz="1400" b="1"/>
            </a:lvl6pPr>
            <a:lvl7pPr marL="2351186" indent="0">
              <a:buNone/>
              <a:defRPr sz="1400" b="1"/>
            </a:lvl7pPr>
            <a:lvl8pPr marL="2743051" indent="0">
              <a:buNone/>
              <a:defRPr sz="1400" b="1"/>
            </a:lvl8pPr>
            <a:lvl9pPr marL="3134915" indent="0">
              <a:buNone/>
              <a:defRPr sz="1400" b="1"/>
            </a:lvl9pPr>
          </a:lstStyle>
          <a:p>
            <a:pPr lvl="0"/>
            <a:r>
              <a:rPr lang="en-US" smtClean="0"/>
              <a:t>Click to edit Master text styles</a:t>
            </a:r>
          </a:p>
        </p:txBody>
      </p:sp>
      <p:sp>
        <p:nvSpPr>
          <p:cNvPr id="4" name="Content Placeholder 3"/>
          <p:cNvSpPr>
            <a:spLocks noGrp="1"/>
          </p:cNvSpPr>
          <p:nvPr>
            <p:ph sz="half" idx="2"/>
          </p:nvPr>
        </p:nvSpPr>
        <p:spPr>
          <a:xfrm>
            <a:off x="1828801" y="9279945"/>
            <a:ext cx="16161084" cy="16858444"/>
          </a:xfrm>
          <a:prstGeom prst="rect">
            <a:avLst/>
          </a:prstGeom>
        </p:spPr>
        <p:txBody>
          <a:bodyPr lIns="90187" tIns="45094" rIns="90187" bIns="45094"/>
          <a:lstStyle>
            <a:lvl1pPr>
              <a:defRPr sz="2100"/>
            </a:lvl1pPr>
            <a:lvl2pPr>
              <a:defRPr sz="1700"/>
            </a:lvl2pPr>
            <a:lvl3pPr>
              <a:defRPr sz="15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8580769" y="6549624"/>
            <a:ext cx="16166432" cy="2730322"/>
          </a:xfrm>
          <a:prstGeom prst="rect">
            <a:avLst/>
          </a:prstGeom>
        </p:spPr>
        <p:txBody>
          <a:bodyPr lIns="90187" tIns="45094" rIns="90187" bIns="45094" anchor="b"/>
          <a:lstStyle>
            <a:lvl1pPr marL="0" indent="0">
              <a:buNone/>
              <a:defRPr sz="2100" b="1"/>
            </a:lvl1pPr>
            <a:lvl2pPr marL="391864" indent="0">
              <a:buNone/>
              <a:defRPr sz="1700" b="1"/>
            </a:lvl2pPr>
            <a:lvl3pPr marL="783729" indent="0">
              <a:buNone/>
              <a:defRPr sz="1500" b="1"/>
            </a:lvl3pPr>
            <a:lvl4pPr marL="1175593" indent="0">
              <a:buNone/>
              <a:defRPr sz="1400" b="1"/>
            </a:lvl4pPr>
            <a:lvl5pPr marL="1567457" indent="0">
              <a:buNone/>
              <a:defRPr sz="1400" b="1"/>
            </a:lvl5pPr>
            <a:lvl6pPr marL="1959321" indent="0">
              <a:buNone/>
              <a:defRPr sz="1400" b="1"/>
            </a:lvl6pPr>
            <a:lvl7pPr marL="2351186" indent="0">
              <a:buNone/>
              <a:defRPr sz="1400" b="1"/>
            </a:lvl7pPr>
            <a:lvl8pPr marL="2743051" indent="0">
              <a:buNone/>
              <a:defRPr sz="1400" b="1"/>
            </a:lvl8pPr>
            <a:lvl9pPr marL="3134915" indent="0">
              <a:buNone/>
              <a:defRPr sz="1400" b="1"/>
            </a:lvl9pPr>
          </a:lstStyle>
          <a:p>
            <a:pPr lvl="0"/>
            <a:r>
              <a:rPr lang="en-US" smtClean="0"/>
              <a:t>Click to edit Master text styles</a:t>
            </a:r>
          </a:p>
        </p:txBody>
      </p:sp>
      <p:sp>
        <p:nvSpPr>
          <p:cNvPr id="6" name="Content Placeholder 5"/>
          <p:cNvSpPr>
            <a:spLocks noGrp="1"/>
          </p:cNvSpPr>
          <p:nvPr>
            <p:ph sz="quarter" idx="4"/>
          </p:nvPr>
        </p:nvSpPr>
        <p:spPr>
          <a:xfrm>
            <a:off x="18580769" y="9279945"/>
            <a:ext cx="16166432" cy="16858444"/>
          </a:xfrm>
          <a:prstGeom prst="rect">
            <a:avLst/>
          </a:prstGeom>
        </p:spPr>
        <p:txBody>
          <a:bodyPr lIns="90187" tIns="45094" rIns="90187" bIns="45094"/>
          <a:lstStyle>
            <a:lvl1pPr>
              <a:defRPr sz="2100"/>
            </a:lvl1pPr>
            <a:lvl2pPr>
              <a:defRPr sz="1700"/>
            </a:lvl2pPr>
            <a:lvl3pPr>
              <a:defRPr sz="15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xfrm>
            <a:off x="2741864" y="26660700"/>
            <a:ext cx="7620000" cy="1950433"/>
          </a:xfrm>
          <a:prstGeom prst="rect">
            <a:avLst/>
          </a:prstGeom>
          <a:ln/>
        </p:spPr>
        <p:txBody>
          <a:bodyPr/>
          <a:lstStyle>
            <a:lvl1pPr>
              <a:defRPr/>
            </a:lvl1pPr>
          </a:lstStyle>
          <a:p>
            <a:endParaRPr lang="en-US"/>
          </a:p>
        </p:txBody>
      </p:sp>
      <p:sp>
        <p:nvSpPr>
          <p:cNvPr id="8" name="Rectangle 5"/>
          <p:cNvSpPr>
            <a:spLocks noGrp="1" noChangeArrowheads="1"/>
          </p:cNvSpPr>
          <p:nvPr>
            <p:ph type="ftr" sz="quarter" idx="11"/>
          </p:nvPr>
        </p:nvSpPr>
        <p:spPr>
          <a:xfrm>
            <a:off x="12498139" y="26660700"/>
            <a:ext cx="11579725" cy="1950433"/>
          </a:xfrm>
          <a:prstGeom prst="rect">
            <a:avLst/>
          </a:prstGeom>
          <a:ln/>
        </p:spPr>
        <p:txBody>
          <a:bodyPr lIns="90187" tIns="45094" rIns="90187" bIns="45094"/>
          <a:lstStyle>
            <a:lvl1pPr>
              <a:defRPr/>
            </a:lvl1pPr>
          </a:lstStyle>
          <a:p>
            <a:endParaRPr lang="en-US"/>
          </a:p>
        </p:txBody>
      </p:sp>
      <p:sp>
        <p:nvSpPr>
          <p:cNvPr id="9" name="Rectangle 6"/>
          <p:cNvSpPr>
            <a:spLocks noGrp="1" noChangeArrowheads="1"/>
          </p:cNvSpPr>
          <p:nvPr>
            <p:ph type="sldNum" sz="quarter" idx="12"/>
          </p:nvPr>
        </p:nvSpPr>
        <p:spPr>
          <a:xfrm>
            <a:off x="26214137" y="26660700"/>
            <a:ext cx="7620000" cy="1950433"/>
          </a:xfrm>
          <a:prstGeom prst="rect">
            <a:avLst/>
          </a:prstGeom>
          <a:ln/>
        </p:spPr>
        <p:txBody>
          <a:bodyPr lIns="90187" tIns="45094" rIns="90187" bIns="45094"/>
          <a:lstStyle>
            <a:lvl1pPr>
              <a:defRPr/>
            </a:lvl1pPr>
          </a:lstStyle>
          <a:p>
            <a:fld id="{B8FBEA6E-6B58-4CC6-8D61-D7A483A21036}"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741864" y="2601532"/>
            <a:ext cx="31092275" cy="4876800"/>
          </a:xfrm>
          <a:prstGeom prst="rect">
            <a:avLst/>
          </a:prstGeom>
        </p:spPr>
        <p:txBody>
          <a:bodyPr lIns="90187" tIns="45094" rIns="90187" bIns="45094"/>
          <a:lstStyle/>
          <a:p>
            <a:r>
              <a:rPr lang="en-US" smtClean="0"/>
              <a:t>Click to edit Master title style</a:t>
            </a:r>
            <a:endParaRPr lang="en-US"/>
          </a:p>
        </p:txBody>
      </p:sp>
      <p:sp>
        <p:nvSpPr>
          <p:cNvPr id="3" name="Rectangle 4"/>
          <p:cNvSpPr>
            <a:spLocks noGrp="1" noChangeArrowheads="1"/>
          </p:cNvSpPr>
          <p:nvPr>
            <p:ph type="dt" sz="half" idx="10"/>
          </p:nvPr>
        </p:nvSpPr>
        <p:spPr>
          <a:xfrm>
            <a:off x="2741864" y="26660700"/>
            <a:ext cx="7620000" cy="1950433"/>
          </a:xfrm>
          <a:prstGeom prst="rect">
            <a:avLst/>
          </a:prstGeom>
          <a:ln/>
        </p:spPr>
        <p:txBody>
          <a:bodyPr/>
          <a:lstStyle>
            <a:lvl1pPr>
              <a:defRPr/>
            </a:lvl1pPr>
          </a:lstStyle>
          <a:p>
            <a:endParaRPr lang="en-US"/>
          </a:p>
        </p:txBody>
      </p:sp>
      <p:sp>
        <p:nvSpPr>
          <p:cNvPr id="4" name="Rectangle 5"/>
          <p:cNvSpPr>
            <a:spLocks noGrp="1" noChangeArrowheads="1"/>
          </p:cNvSpPr>
          <p:nvPr>
            <p:ph type="ftr" sz="quarter" idx="11"/>
          </p:nvPr>
        </p:nvSpPr>
        <p:spPr>
          <a:xfrm>
            <a:off x="12498139" y="26660700"/>
            <a:ext cx="11579725" cy="1950433"/>
          </a:xfrm>
          <a:prstGeom prst="rect">
            <a:avLst/>
          </a:prstGeom>
          <a:ln/>
        </p:spPr>
        <p:txBody>
          <a:bodyPr lIns="90187" tIns="45094" rIns="90187" bIns="45094"/>
          <a:lstStyle>
            <a:lvl1pPr>
              <a:defRPr/>
            </a:lvl1pPr>
          </a:lstStyle>
          <a:p>
            <a:endParaRPr lang="en-US"/>
          </a:p>
        </p:txBody>
      </p:sp>
      <p:sp>
        <p:nvSpPr>
          <p:cNvPr id="5" name="Rectangle 6"/>
          <p:cNvSpPr>
            <a:spLocks noGrp="1" noChangeArrowheads="1"/>
          </p:cNvSpPr>
          <p:nvPr>
            <p:ph type="sldNum" sz="quarter" idx="12"/>
          </p:nvPr>
        </p:nvSpPr>
        <p:spPr>
          <a:xfrm>
            <a:off x="26214137" y="26660700"/>
            <a:ext cx="7620000" cy="1950433"/>
          </a:xfrm>
          <a:prstGeom prst="rect">
            <a:avLst/>
          </a:prstGeom>
          <a:ln/>
        </p:spPr>
        <p:txBody>
          <a:bodyPr lIns="90187" tIns="45094" rIns="90187" bIns="45094"/>
          <a:lstStyle>
            <a:lvl1pPr>
              <a:defRPr/>
            </a:lvl1pPr>
          </a:lstStyle>
          <a:p>
            <a:fld id="{497FA94F-F46C-4767-8B52-928E2037B182}"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2741864" y="26660700"/>
            <a:ext cx="7620000" cy="1950433"/>
          </a:xfrm>
          <a:prstGeom prst="rect">
            <a:avLst/>
          </a:prstGeom>
          <a:ln/>
        </p:spPr>
        <p:txBody>
          <a:bodyPr/>
          <a:lstStyle>
            <a:lvl1pPr>
              <a:defRPr/>
            </a:lvl1pPr>
          </a:lstStyle>
          <a:p>
            <a:endParaRPr lang="en-US"/>
          </a:p>
        </p:txBody>
      </p:sp>
      <p:sp>
        <p:nvSpPr>
          <p:cNvPr id="3" name="Rectangle 5"/>
          <p:cNvSpPr>
            <a:spLocks noGrp="1" noChangeArrowheads="1"/>
          </p:cNvSpPr>
          <p:nvPr>
            <p:ph type="ftr" sz="quarter" idx="11"/>
          </p:nvPr>
        </p:nvSpPr>
        <p:spPr>
          <a:xfrm>
            <a:off x="12498139" y="26660700"/>
            <a:ext cx="11579725" cy="1950433"/>
          </a:xfrm>
          <a:prstGeom prst="rect">
            <a:avLst/>
          </a:prstGeom>
          <a:ln/>
        </p:spPr>
        <p:txBody>
          <a:bodyPr lIns="90187" tIns="45094" rIns="90187" bIns="45094"/>
          <a:lstStyle>
            <a:lvl1pPr>
              <a:defRPr/>
            </a:lvl1pPr>
          </a:lstStyle>
          <a:p>
            <a:endParaRPr lang="en-US"/>
          </a:p>
        </p:txBody>
      </p:sp>
      <p:sp>
        <p:nvSpPr>
          <p:cNvPr id="4" name="Rectangle 6"/>
          <p:cNvSpPr>
            <a:spLocks noGrp="1" noChangeArrowheads="1"/>
          </p:cNvSpPr>
          <p:nvPr>
            <p:ph type="sldNum" sz="quarter" idx="12"/>
          </p:nvPr>
        </p:nvSpPr>
        <p:spPr>
          <a:xfrm>
            <a:off x="26214137" y="26660700"/>
            <a:ext cx="7620000" cy="1950433"/>
          </a:xfrm>
          <a:prstGeom prst="rect">
            <a:avLst/>
          </a:prstGeom>
          <a:ln/>
        </p:spPr>
        <p:txBody>
          <a:bodyPr lIns="90187" tIns="45094" rIns="90187" bIns="45094"/>
          <a:lstStyle>
            <a:lvl1pPr>
              <a:defRPr/>
            </a:lvl1pPr>
          </a:lstStyle>
          <a:p>
            <a:fld id="{4FEB4570-57DB-462E-93B8-C404F64FC1A4}"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1" y="1164824"/>
            <a:ext cx="12032917" cy="4958367"/>
          </a:xfrm>
          <a:prstGeom prst="rect">
            <a:avLst/>
          </a:prstGeom>
        </p:spPr>
        <p:txBody>
          <a:bodyPr lIns="90187" tIns="45094" rIns="90187" bIns="45094" anchor="b"/>
          <a:lstStyle>
            <a:lvl1pPr algn="l">
              <a:defRPr sz="1700" b="1"/>
            </a:lvl1pPr>
          </a:lstStyle>
          <a:p>
            <a:r>
              <a:rPr lang="en-US" smtClean="0"/>
              <a:t>Click to edit Master title style</a:t>
            </a:r>
            <a:endParaRPr lang="en-US"/>
          </a:p>
        </p:txBody>
      </p:sp>
      <p:sp>
        <p:nvSpPr>
          <p:cNvPr id="3" name="Content Placeholder 2"/>
          <p:cNvSpPr>
            <a:spLocks noGrp="1"/>
          </p:cNvSpPr>
          <p:nvPr>
            <p:ph idx="1"/>
          </p:nvPr>
        </p:nvSpPr>
        <p:spPr>
          <a:xfrm>
            <a:off x="14300201" y="1164823"/>
            <a:ext cx="20447000" cy="24973566"/>
          </a:xfrm>
          <a:prstGeom prst="rect">
            <a:avLst/>
          </a:prstGeom>
        </p:spPr>
        <p:txBody>
          <a:bodyPr lIns="90187" tIns="45094" rIns="90187" bIns="45094"/>
          <a:lstStyle>
            <a:lvl1pPr>
              <a:defRPr sz="2800"/>
            </a:lvl1pPr>
            <a:lvl2pPr>
              <a:defRPr sz="2500"/>
            </a:lvl2pPr>
            <a:lvl3pPr>
              <a:defRPr sz="21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828801" y="6123190"/>
            <a:ext cx="12032917" cy="20015200"/>
          </a:xfrm>
          <a:prstGeom prst="rect">
            <a:avLst/>
          </a:prstGeom>
        </p:spPr>
        <p:txBody>
          <a:bodyPr lIns="90187" tIns="45094" rIns="90187" bIns="45094"/>
          <a:lstStyle>
            <a:lvl1pPr marL="0" indent="0">
              <a:buNone/>
              <a:defRPr sz="1200"/>
            </a:lvl1pPr>
            <a:lvl2pPr marL="391864" indent="0">
              <a:buNone/>
              <a:defRPr sz="1000"/>
            </a:lvl2pPr>
            <a:lvl3pPr marL="783729" indent="0">
              <a:buNone/>
              <a:defRPr sz="800"/>
            </a:lvl3pPr>
            <a:lvl4pPr marL="1175593" indent="0">
              <a:buNone/>
              <a:defRPr sz="800"/>
            </a:lvl4pPr>
            <a:lvl5pPr marL="1567457" indent="0">
              <a:buNone/>
              <a:defRPr sz="800"/>
            </a:lvl5pPr>
            <a:lvl6pPr marL="1959321" indent="0">
              <a:buNone/>
              <a:defRPr sz="800"/>
            </a:lvl6pPr>
            <a:lvl7pPr marL="2351186" indent="0">
              <a:buNone/>
              <a:defRPr sz="800"/>
            </a:lvl7pPr>
            <a:lvl8pPr marL="2743051" indent="0">
              <a:buNone/>
              <a:defRPr sz="800"/>
            </a:lvl8pPr>
            <a:lvl9pPr marL="3134915" indent="0">
              <a:buNone/>
              <a:defRPr sz="800"/>
            </a:lvl9pPr>
          </a:lstStyle>
          <a:p>
            <a:pPr lvl="0"/>
            <a:r>
              <a:rPr lang="en-US" smtClean="0"/>
              <a:t>Click to edit Master text styles</a:t>
            </a:r>
          </a:p>
        </p:txBody>
      </p:sp>
      <p:sp>
        <p:nvSpPr>
          <p:cNvPr id="5" name="Date Placeholder 4"/>
          <p:cNvSpPr>
            <a:spLocks noGrp="1" noChangeArrowheads="1"/>
          </p:cNvSpPr>
          <p:nvPr>
            <p:ph type="dt" sz="half" idx="10"/>
          </p:nvPr>
        </p:nvSpPr>
        <p:spPr>
          <a:xfrm>
            <a:off x="2741864" y="26660700"/>
            <a:ext cx="7620000" cy="1950433"/>
          </a:xfrm>
          <a:prstGeom prst="rect">
            <a:avLst/>
          </a:prstGeom>
          <a:ln/>
        </p:spPr>
        <p:txBody>
          <a:bodyPr/>
          <a:lstStyle>
            <a:lvl1pPr>
              <a:defRPr/>
            </a:lvl1pPr>
          </a:lstStyle>
          <a:p>
            <a:endParaRPr lang="en-US"/>
          </a:p>
        </p:txBody>
      </p:sp>
      <p:sp>
        <p:nvSpPr>
          <p:cNvPr id="6" name="Footer Placeholder 5"/>
          <p:cNvSpPr>
            <a:spLocks noGrp="1" noChangeArrowheads="1"/>
          </p:cNvSpPr>
          <p:nvPr>
            <p:ph type="ftr" sz="quarter" idx="11"/>
          </p:nvPr>
        </p:nvSpPr>
        <p:spPr>
          <a:xfrm>
            <a:off x="12498139" y="26660700"/>
            <a:ext cx="11579725" cy="1950433"/>
          </a:xfrm>
          <a:prstGeom prst="rect">
            <a:avLst/>
          </a:prstGeom>
          <a:ln/>
        </p:spPr>
        <p:txBody>
          <a:bodyPr lIns="90187" tIns="45094" rIns="90187" bIns="45094"/>
          <a:lstStyle>
            <a:lvl1pPr>
              <a:defRPr/>
            </a:lvl1pPr>
          </a:lstStyle>
          <a:p>
            <a:endParaRPr lang="en-US"/>
          </a:p>
        </p:txBody>
      </p:sp>
      <p:sp>
        <p:nvSpPr>
          <p:cNvPr id="7" name="Slide Number Placeholder 6"/>
          <p:cNvSpPr>
            <a:spLocks noGrp="1" noChangeArrowheads="1"/>
          </p:cNvSpPr>
          <p:nvPr>
            <p:ph type="sldNum" sz="quarter" idx="12"/>
          </p:nvPr>
        </p:nvSpPr>
        <p:spPr>
          <a:xfrm>
            <a:off x="26214137" y="26660700"/>
            <a:ext cx="7620000" cy="1950433"/>
          </a:xfrm>
          <a:prstGeom prst="rect">
            <a:avLst/>
          </a:prstGeom>
          <a:ln/>
        </p:spPr>
        <p:txBody>
          <a:bodyPr lIns="90187" tIns="45094" rIns="90187" bIns="45094"/>
          <a:lstStyle>
            <a:lvl1pPr>
              <a:defRPr/>
            </a:lvl1pPr>
          </a:lstStyle>
          <a:p>
            <a:fld id="{0B1BBA61-B487-4C09-AFBE-F608CC08827E}"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169484" y="20483134"/>
            <a:ext cx="21945600" cy="2416935"/>
          </a:xfrm>
          <a:prstGeom prst="rect">
            <a:avLst/>
          </a:prstGeom>
        </p:spPr>
        <p:txBody>
          <a:bodyPr lIns="90187" tIns="45094" rIns="90187" bIns="45094" anchor="b"/>
          <a:lstStyle>
            <a:lvl1pPr algn="l">
              <a:defRPr sz="1700" b="1"/>
            </a:lvl1pPr>
          </a:lstStyle>
          <a:p>
            <a:r>
              <a:rPr lang="en-US" smtClean="0"/>
              <a:t>Click to edit Master title style</a:t>
            </a:r>
            <a:endParaRPr lang="en-US"/>
          </a:p>
        </p:txBody>
      </p:sp>
      <p:sp>
        <p:nvSpPr>
          <p:cNvPr id="3" name="Picture Placeholder 2"/>
          <p:cNvSpPr>
            <a:spLocks noGrp="1"/>
          </p:cNvSpPr>
          <p:nvPr>
            <p:ph type="pic" idx="1"/>
          </p:nvPr>
        </p:nvSpPr>
        <p:spPr>
          <a:xfrm>
            <a:off x="7169484" y="2614414"/>
            <a:ext cx="21945600" cy="17556766"/>
          </a:xfrm>
          <a:prstGeom prst="rect">
            <a:avLst/>
          </a:prstGeom>
        </p:spPr>
        <p:txBody>
          <a:bodyPr lIns="90187" tIns="45094" rIns="90187" bIns="45094"/>
          <a:lstStyle>
            <a:lvl1pPr marL="0" indent="0">
              <a:buNone/>
              <a:defRPr sz="2800"/>
            </a:lvl1pPr>
            <a:lvl2pPr marL="391864" indent="0">
              <a:buNone/>
              <a:defRPr sz="2500"/>
            </a:lvl2pPr>
            <a:lvl3pPr marL="783729" indent="0">
              <a:buNone/>
              <a:defRPr sz="2100"/>
            </a:lvl3pPr>
            <a:lvl4pPr marL="1175593" indent="0">
              <a:buNone/>
              <a:defRPr sz="1700"/>
            </a:lvl4pPr>
            <a:lvl5pPr marL="1567457" indent="0">
              <a:buNone/>
              <a:defRPr sz="1700"/>
            </a:lvl5pPr>
            <a:lvl6pPr marL="1959321" indent="0">
              <a:buNone/>
              <a:defRPr sz="1700"/>
            </a:lvl6pPr>
            <a:lvl7pPr marL="2351186" indent="0">
              <a:buNone/>
              <a:defRPr sz="1700"/>
            </a:lvl7pPr>
            <a:lvl8pPr marL="2743051" indent="0">
              <a:buNone/>
              <a:defRPr sz="1700"/>
            </a:lvl8pPr>
            <a:lvl9pPr marL="3134915" indent="0">
              <a:buNone/>
              <a:defRPr sz="1700"/>
            </a:lvl9pPr>
          </a:lstStyle>
          <a:p>
            <a:pPr lvl="0"/>
            <a:endParaRPr lang="en-US" noProof="0" smtClean="0"/>
          </a:p>
        </p:txBody>
      </p:sp>
      <p:sp>
        <p:nvSpPr>
          <p:cNvPr id="4" name="Text Placeholder 3"/>
          <p:cNvSpPr>
            <a:spLocks noGrp="1"/>
          </p:cNvSpPr>
          <p:nvPr>
            <p:ph type="body" sz="half" idx="2"/>
          </p:nvPr>
        </p:nvSpPr>
        <p:spPr>
          <a:xfrm>
            <a:off x="7169484" y="22900068"/>
            <a:ext cx="21945600" cy="3434366"/>
          </a:xfrm>
          <a:prstGeom prst="rect">
            <a:avLst/>
          </a:prstGeom>
        </p:spPr>
        <p:txBody>
          <a:bodyPr lIns="90187" tIns="45094" rIns="90187" bIns="45094"/>
          <a:lstStyle>
            <a:lvl1pPr marL="0" indent="0">
              <a:buNone/>
              <a:defRPr sz="1200"/>
            </a:lvl1pPr>
            <a:lvl2pPr marL="391864" indent="0">
              <a:buNone/>
              <a:defRPr sz="1000"/>
            </a:lvl2pPr>
            <a:lvl3pPr marL="783729" indent="0">
              <a:buNone/>
              <a:defRPr sz="800"/>
            </a:lvl3pPr>
            <a:lvl4pPr marL="1175593" indent="0">
              <a:buNone/>
              <a:defRPr sz="800"/>
            </a:lvl4pPr>
            <a:lvl5pPr marL="1567457" indent="0">
              <a:buNone/>
              <a:defRPr sz="800"/>
            </a:lvl5pPr>
            <a:lvl6pPr marL="1959321" indent="0">
              <a:buNone/>
              <a:defRPr sz="800"/>
            </a:lvl6pPr>
            <a:lvl7pPr marL="2351186" indent="0">
              <a:buNone/>
              <a:defRPr sz="800"/>
            </a:lvl7pPr>
            <a:lvl8pPr marL="2743051" indent="0">
              <a:buNone/>
              <a:defRPr sz="800"/>
            </a:lvl8pPr>
            <a:lvl9pPr marL="3134915" indent="0">
              <a:buNone/>
              <a:defRPr sz="800"/>
            </a:lvl9pPr>
          </a:lstStyle>
          <a:p>
            <a:pPr lvl="0"/>
            <a:r>
              <a:rPr lang="en-US" smtClean="0"/>
              <a:t>Click to edit Master text styles</a:t>
            </a:r>
          </a:p>
        </p:txBody>
      </p:sp>
      <p:sp>
        <p:nvSpPr>
          <p:cNvPr id="5" name="Date Placeholder 4"/>
          <p:cNvSpPr>
            <a:spLocks noGrp="1" noChangeArrowheads="1"/>
          </p:cNvSpPr>
          <p:nvPr>
            <p:ph type="dt" sz="half" idx="10"/>
          </p:nvPr>
        </p:nvSpPr>
        <p:spPr>
          <a:xfrm>
            <a:off x="2741864" y="26660700"/>
            <a:ext cx="7620000" cy="1950433"/>
          </a:xfrm>
          <a:prstGeom prst="rect">
            <a:avLst/>
          </a:prstGeom>
          <a:ln/>
        </p:spPr>
        <p:txBody>
          <a:bodyPr/>
          <a:lstStyle>
            <a:lvl1pPr>
              <a:defRPr/>
            </a:lvl1pPr>
          </a:lstStyle>
          <a:p>
            <a:endParaRPr lang="en-US"/>
          </a:p>
        </p:txBody>
      </p:sp>
      <p:sp>
        <p:nvSpPr>
          <p:cNvPr id="6" name="Footer Placeholder 5"/>
          <p:cNvSpPr>
            <a:spLocks noGrp="1" noChangeArrowheads="1"/>
          </p:cNvSpPr>
          <p:nvPr>
            <p:ph type="ftr" sz="quarter" idx="11"/>
          </p:nvPr>
        </p:nvSpPr>
        <p:spPr>
          <a:xfrm>
            <a:off x="12498139" y="26660700"/>
            <a:ext cx="11579725" cy="1950433"/>
          </a:xfrm>
          <a:prstGeom prst="rect">
            <a:avLst/>
          </a:prstGeom>
          <a:ln/>
        </p:spPr>
        <p:txBody>
          <a:bodyPr lIns="90187" tIns="45094" rIns="90187" bIns="45094"/>
          <a:lstStyle>
            <a:lvl1pPr>
              <a:defRPr/>
            </a:lvl1pPr>
          </a:lstStyle>
          <a:p>
            <a:endParaRPr lang="en-US"/>
          </a:p>
        </p:txBody>
      </p:sp>
      <p:sp>
        <p:nvSpPr>
          <p:cNvPr id="7" name="Slide Number Placeholder 6"/>
          <p:cNvSpPr>
            <a:spLocks noGrp="1" noChangeArrowheads="1"/>
          </p:cNvSpPr>
          <p:nvPr>
            <p:ph type="sldNum" sz="quarter" idx="12"/>
          </p:nvPr>
        </p:nvSpPr>
        <p:spPr>
          <a:xfrm>
            <a:off x="26214137" y="26660700"/>
            <a:ext cx="7620000" cy="1950433"/>
          </a:xfrm>
          <a:prstGeom prst="rect">
            <a:avLst/>
          </a:prstGeom>
          <a:ln/>
        </p:spPr>
        <p:txBody>
          <a:bodyPr lIns="90187" tIns="45094" rIns="90187" bIns="45094"/>
          <a:lstStyle>
            <a:lvl1pPr>
              <a:defRPr/>
            </a:lvl1pPr>
          </a:lstStyle>
          <a:p>
            <a:fld id="{53EDBD1D-0B06-493F-9B9E-7B6F9BBD042C}"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3824760" rtl="0" eaLnBrk="0" fontAlgn="base" hangingPunct="0">
        <a:spcBef>
          <a:spcPct val="0"/>
        </a:spcBef>
        <a:spcAft>
          <a:spcPct val="0"/>
        </a:spcAft>
        <a:defRPr sz="18100">
          <a:solidFill>
            <a:schemeClr val="tx2"/>
          </a:solidFill>
          <a:latin typeface="+mj-lt"/>
          <a:ea typeface="+mj-ea"/>
          <a:cs typeface="+mj-cs"/>
        </a:defRPr>
      </a:lvl1pPr>
      <a:lvl2pPr algn="ctr" defTabSz="3824760" rtl="0" eaLnBrk="0" fontAlgn="base" hangingPunct="0">
        <a:spcBef>
          <a:spcPct val="0"/>
        </a:spcBef>
        <a:spcAft>
          <a:spcPct val="0"/>
        </a:spcAft>
        <a:defRPr sz="18100">
          <a:solidFill>
            <a:schemeClr val="tx2"/>
          </a:solidFill>
          <a:latin typeface="Times New Roman" pitchFamily="27" charset="0"/>
        </a:defRPr>
      </a:lvl2pPr>
      <a:lvl3pPr algn="ctr" defTabSz="3824760" rtl="0" eaLnBrk="0" fontAlgn="base" hangingPunct="0">
        <a:spcBef>
          <a:spcPct val="0"/>
        </a:spcBef>
        <a:spcAft>
          <a:spcPct val="0"/>
        </a:spcAft>
        <a:defRPr sz="18100">
          <a:solidFill>
            <a:schemeClr val="tx2"/>
          </a:solidFill>
          <a:latin typeface="Times New Roman" pitchFamily="27" charset="0"/>
        </a:defRPr>
      </a:lvl3pPr>
      <a:lvl4pPr algn="ctr" defTabSz="3824760" rtl="0" eaLnBrk="0" fontAlgn="base" hangingPunct="0">
        <a:spcBef>
          <a:spcPct val="0"/>
        </a:spcBef>
        <a:spcAft>
          <a:spcPct val="0"/>
        </a:spcAft>
        <a:defRPr sz="18100">
          <a:solidFill>
            <a:schemeClr val="tx2"/>
          </a:solidFill>
          <a:latin typeface="Times New Roman" pitchFamily="27" charset="0"/>
        </a:defRPr>
      </a:lvl4pPr>
      <a:lvl5pPr algn="ctr" defTabSz="3824760" rtl="0" eaLnBrk="0" fontAlgn="base" hangingPunct="0">
        <a:spcBef>
          <a:spcPct val="0"/>
        </a:spcBef>
        <a:spcAft>
          <a:spcPct val="0"/>
        </a:spcAft>
        <a:defRPr sz="18100">
          <a:solidFill>
            <a:schemeClr val="tx2"/>
          </a:solidFill>
          <a:latin typeface="Times New Roman" pitchFamily="27" charset="0"/>
        </a:defRPr>
      </a:lvl5pPr>
      <a:lvl6pPr marL="391864" algn="ctr" defTabSz="3824760" rtl="0" fontAlgn="base">
        <a:spcBef>
          <a:spcPct val="0"/>
        </a:spcBef>
        <a:spcAft>
          <a:spcPct val="0"/>
        </a:spcAft>
        <a:defRPr sz="18100">
          <a:solidFill>
            <a:schemeClr val="tx2"/>
          </a:solidFill>
          <a:latin typeface="Times New Roman" pitchFamily="27" charset="0"/>
        </a:defRPr>
      </a:lvl6pPr>
      <a:lvl7pPr marL="783729" algn="ctr" defTabSz="3824760" rtl="0" fontAlgn="base">
        <a:spcBef>
          <a:spcPct val="0"/>
        </a:spcBef>
        <a:spcAft>
          <a:spcPct val="0"/>
        </a:spcAft>
        <a:defRPr sz="18100">
          <a:solidFill>
            <a:schemeClr val="tx2"/>
          </a:solidFill>
          <a:latin typeface="Times New Roman" pitchFamily="27" charset="0"/>
        </a:defRPr>
      </a:lvl7pPr>
      <a:lvl8pPr marL="1175593" algn="ctr" defTabSz="3824760" rtl="0" fontAlgn="base">
        <a:spcBef>
          <a:spcPct val="0"/>
        </a:spcBef>
        <a:spcAft>
          <a:spcPct val="0"/>
        </a:spcAft>
        <a:defRPr sz="18100">
          <a:solidFill>
            <a:schemeClr val="tx2"/>
          </a:solidFill>
          <a:latin typeface="Times New Roman" pitchFamily="27" charset="0"/>
        </a:defRPr>
      </a:lvl8pPr>
      <a:lvl9pPr marL="1567457" algn="ctr" defTabSz="3824760" rtl="0" fontAlgn="base">
        <a:spcBef>
          <a:spcPct val="0"/>
        </a:spcBef>
        <a:spcAft>
          <a:spcPct val="0"/>
        </a:spcAft>
        <a:defRPr sz="18100">
          <a:solidFill>
            <a:schemeClr val="tx2"/>
          </a:solidFill>
          <a:latin typeface="Times New Roman" pitchFamily="27" charset="0"/>
        </a:defRPr>
      </a:lvl9pPr>
    </p:titleStyle>
    <p:bodyStyle>
      <a:lvl1pPr marL="1432755" indent="-1432755" algn="l" defTabSz="3824760" rtl="0" eaLnBrk="0" fontAlgn="base" hangingPunct="0">
        <a:spcBef>
          <a:spcPct val="20000"/>
        </a:spcBef>
        <a:spcAft>
          <a:spcPct val="0"/>
        </a:spcAft>
        <a:buChar char="•"/>
        <a:defRPr sz="13400">
          <a:solidFill>
            <a:schemeClr val="tx1"/>
          </a:solidFill>
          <a:latin typeface="+mn-lt"/>
          <a:ea typeface="+mn-ea"/>
          <a:cs typeface="+mn-cs"/>
        </a:defRPr>
      </a:lvl1pPr>
      <a:lvl2pPr marL="3104981" indent="-1193282" algn="l" defTabSz="3824760" rtl="0" eaLnBrk="0" fontAlgn="base" hangingPunct="0">
        <a:spcBef>
          <a:spcPct val="20000"/>
        </a:spcBef>
        <a:spcAft>
          <a:spcPct val="0"/>
        </a:spcAft>
        <a:buChar char="–"/>
        <a:defRPr sz="11400">
          <a:solidFill>
            <a:schemeClr val="tx1"/>
          </a:solidFill>
          <a:latin typeface="+mn-lt"/>
        </a:defRPr>
      </a:lvl2pPr>
      <a:lvl3pPr marL="4775847" indent="-951088" algn="l" defTabSz="3824760" rtl="0" eaLnBrk="0" fontAlgn="base" hangingPunct="0">
        <a:spcBef>
          <a:spcPct val="20000"/>
        </a:spcBef>
        <a:spcAft>
          <a:spcPct val="0"/>
        </a:spcAft>
        <a:buChar char="•"/>
        <a:defRPr sz="10100">
          <a:solidFill>
            <a:schemeClr val="tx1"/>
          </a:solidFill>
          <a:latin typeface="+mn-lt"/>
        </a:defRPr>
      </a:lvl3pPr>
      <a:lvl4pPr marL="6688907" indent="-952448" algn="l" defTabSz="3824760" rtl="0" eaLnBrk="0" fontAlgn="base" hangingPunct="0">
        <a:spcBef>
          <a:spcPct val="20000"/>
        </a:spcBef>
        <a:spcAft>
          <a:spcPct val="0"/>
        </a:spcAft>
        <a:buChar char="–"/>
        <a:defRPr sz="8400">
          <a:solidFill>
            <a:schemeClr val="tx1"/>
          </a:solidFill>
          <a:latin typeface="+mn-lt"/>
        </a:defRPr>
      </a:lvl4pPr>
      <a:lvl5pPr marL="8600606" indent="-955169" algn="l" defTabSz="3824760" rtl="0" eaLnBrk="0" fontAlgn="base" hangingPunct="0">
        <a:spcBef>
          <a:spcPct val="20000"/>
        </a:spcBef>
        <a:spcAft>
          <a:spcPct val="0"/>
        </a:spcAft>
        <a:buChar char="»"/>
        <a:defRPr sz="8400">
          <a:solidFill>
            <a:schemeClr val="tx1"/>
          </a:solidFill>
          <a:latin typeface="+mn-lt"/>
        </a:defRPr>
      </a:lvl5pPr>
      <a:lvl6pPr marL="8992471" indent="-955169" algn="l" defTabSz="3824760" rtl="0" fontAlgn="base">
        <a:spcBef>
          <a:spcPct val="20000"/>
        </a:spcBef>
        <a:spcAft>
          <a:spcPct val="0"/>
        </a:spcAft>
        <a:buChar char="»"/>
        <a:defRPr sz="8400">
          <a:solidFill>
            <a:schemeClr val="tx1"/>
          </a:solidFill>
          <a:latin typeface="+mn-lt"/>
        </a:defRPr>
      </a:lvl6pPr>
      <a:lvl7pPr marL="9384335" indent="-955169" algn="l" defTabSz="3824760" rtl="0" fontAlgn="base">
        <a:spcBef>
          <a:spcPct val="20000"/>
        </a:spcBef>
        <a:spcAft>
          <a:spcPct val="0"/>
        </a:spcAft>
        <a:buChar char="»"/>
        <a:defRPr sz="8400">
          <a:solidFill>
            <a:schemeClr val="tx1"/>
          </a:solidFill>
          <a:latin typeface="+mn-lt"/>
        </a:defRPr>
      </a:lvl7pPr>
      <a:lvl8pPr marL="9776200" indent="-955169" algn="l" defTabSz="3824760" rtl="0" fontAlgn="base">
        <a:spcBef>
          <a:spcPct val="20000"/>
        </a:spcBef>
        <a:spcAft>
          <a:spcPct val="0"/>
        </a:spcAft>
        <a:buChar char="»"/>
        <a:defRPr sz="8400">
          <a:solidFill>
            <a:schemeClr val="tx1"/>
          </a:solidFill>
          <a:latin typeface="+mn-lt"/>
        </a:defRPr>
      </a:lvl8pPr>
      <a:lvl9pPr marL="10168065" indent="-955169" algn="l" defTabSz="3824760" rtl="0" fontAlgn="base">
        <a:spcBef>
          <a:spcPct val="20000"/>
        </a:spcBef>
        <a:spcAft>
          <a:spcPct val="0"/>
        </a:spcAft>
        <a:buChar char="»"/>
        <a:defRPr sz="8400">
          <a:solidFill>
            <a:schemeClr val="tx1"/>
          </a:solidFill>
          <a:latin typeface="+mn-lt"/>
        </a:defRPr>
      </a:lvl9pPr>
    </p:bodyStyle>
    <p:otherStyle>
      <a:defPPr>
        <a:defRPr lang="en-US"/>
      </a:defPPr>
      <a:lvl1pPr marL="0" algn="l" defTabSz="783729" rtl="0" eaLnBrk="1" latinLnBrk="0" hangingPunct="1">
        <a:defRPr sz="1500" kern="1200">
          <a:solidFill>
            <a:schemeClr val="tx1"/>
          </a:solidFill>
          <a:latin typeface="+mn-lt"/>
          <a:ea typeface="+mn-ea"/>
          <a:cs typeface="+mn-cs"/>
        </a:defRPr>
      </a:lvl1pPr>
      <a:lvl2pPr marL="391864" algn="l" defTabSz="783729" rtl="0" eaLnBrk="1" latinLnBrk="0" hangingPunct="1">
        <a:defRPr sz="1500" kern="1200">
          <a:solidFill>
            <a:schemeClr val="tx1"/>
          </a:solidFill>
          <a:latin typeface="+mn-lt"/>
          <a:ea typeface="+mn-ea"/>
          <a:cs typeface="+mn-cs"/>
        </a:defRPr>
      </a:lvl2pPr>
      <a:lvl3pPr marL="783729" algn="l" defTabSz="783729" rtl="0" eaLnBrk="1" latinLnBrk="0" hangingPunct="1">
        <a:defRPr sz="1500" kern="1200">
          <a:solidFill>
            <a:schemeClr val="tx1"/>
          </a:solidFill>
          <a:latin typeface="+mn-lt"/>
          <a:ea typeface="+mn-ea"/>
          <a:cs typeface="+mn-cs"/>
        </a:defRPr>
      </a:lvl3pPr>
      <a:lvl4pPr marL="1175593" algn="l" defTabSz="783729" rtl="0" eaLnBrk="1" latinLnBrk="0" hangingPunct="1">
        <a:defRPr sz="1500" kern="1200">
          <a:solidFill>
            <a:schemeClr val="tx1"/>
          </a:solidFill>
          <a:latin typeface="+mn-lt"/>
          <a:ea typeface="+mn-ea"/>
          <a:cs typeface="+mn-cs"/>
        </a:defRPr>
      </a:lvl4pPr>
      <a:lvl5pPr marL="1567457" algn="l" defTabSz="783729" rtl="0" eaLnBrk="1" latinLnBrk="0" hangingPunct="1">
        <a:defRPr sz="1500" kern="1200">
          <a:solidFill>
            <a:schemeClr val="tx1"/>
          </a:solidFill>
          <a:latin typeface="+mn-lt"/>
          <a:ea typeface="+mn-ea"/>
          <a:cs typeface="+mn-cs"/>
        </a:defRPr>
      </a:lvl5pPr>
      <a:lvl6pPr marL="1959321" algn="l" defTabSz="783729" rtl="0" eaLnBrk="1" latinLnBrk="0" hangingPunct="1">
        <a:defRPr sz="1500" kern="1200">
          <a:solidFill>
            <a:schemeClr val="tx1"/>
          </a:solidFill>
          <a:latin typeface="+mn-lt"/>
          <a:ea typeface="+mn-ea"/>
          <a:cs typeface="+mn-cs"/>
        </a:defRPr>
      </a:lvl6pPr>
      <a:lvl7pPr marL="2351186" algn="l" defTabSz="783729" rtl="0" eaLnBrk="1" latinLnBrk="0" hangingPunct="1">
        <a:defRPr sz="1500" kern="1200">
          <a:solidFill>
            <a:schemeClr val="tx1"/>
          </a:solidFill>
          <a:latin typeface="+mn-lt"/>
          <a:ea typeface="+mn-ea"/>
          <a:cs typeface="+mn-cs"/>
        </a:defRPr>
      </a:lvl7pPr>
      <a:lvl8pPr marL="2743051" algn="l" defTabSz="783729" rtl="0" eaLnBrk="1" latinLnBrk="0" hangingPunct="1">
        <a:defRPr sz="1500" kern="1200">
          <a:solidFill>
            <a:schemeClr val="tx1"/>
          </a:solidFill>
          <a:latin typeface="+mn-lt"/>
          <a:ea typeface="+mn-ea"/>
          <a:cs typeface="+mn-cs"/>
        </a:defRPr>
      </a:lvl8pPr>
      <a:lvl9pPr marL="3134915" algn="l" defTabSz="783729"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tiff"/><Relationship Id="rId4" Type="http://schemas.openxmlformats.org/officeDocument/2006/relationships/image" Target="../media/image2.png"/><Relationship Id="rId5" Type="http://schemas.openxmlformats.org/officeDocument/2006/relationships/image" Target="../media/image3.png"/><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3">
            <a:lumMod val="85000"/>
          </a:schemeClr>
        </a:solidFill>
        <a:effectLst/>
      </p:bgPr>
    </p:bg>
    <p:spTree>
      <p:nvGrpSpPr>
        <p:cNvPr id="1" name=""/>
        <p:cNvGrpSpPr/>
        <p:nvPr/>
      </p:nvGrpSpPr>
      <p:grpSpPr>
        <a:xfrm>
          <a:off x="0" y="0"/>
          <a:ext cx="0" cy="0"/>
          <a:chOff x="0" y="0"/>
          <a:chExt cx="0" cy="0"/>
        </a:xfrm>
      </p:grpSpPr>
      <p:sp>
        <p:nvSpPr>
          <p:cNvPr id="42" name="Rectangle 41"/>
          <p:cNvSpPr/>
          <p:nvPr/>
        </p:nvSpPr>
        <p:spPr bwMode="auto">
          <a:xfrm>
            <a:off x="425173" y="18681700"/>
            <a:ext cx="8540496" cy="9679582"/>
          </a:xfrm>
          <a:prstGeom prst="rect">
            <a:avLst/>
          </a:prstGeom>
          <a:solidFill>
            <a:schemeClr val="bg1"/>
          </a:solidFill>
          <a:ln w="3175" cap="flat" cmpd="sng" algn="ctr">
            <a:noFill/>
            <a:prstDash val="solid"/>
            <a:round/>
            <a:headEnd type="none" w="med" len="med"/>
            <a:tailEnd type="none" w="med" len="med"/>
          </a:ln>
          <a:effectLst/>
        </p:spPr>
        <p:txBody>
          <a:bodyPr vert="horz" wrap="square" lIns="76551" tIns="38275" rIns="76551" bIns="38275" numCol="1" rtlCol="0" anchor="t" anchorCtr="0" compatLnSpc="1">
            <a:prstTxWarp prst="textNoShape">
              <a:avLst/>
            </a:prstTxWarp>
          </a:bodyPr>
          <a:lstStyle/>
          <a:p>
            <a:pPr marL="0" marR="0" indent="0" algn="l" defTabSz="921004"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smtClean="0">
              <a:ln>
                <a:noFill/>
              </a:ln>
              <a:solidFill>
                <a:schemeClr val="tx1"/>
              </a:solidFill>
              <a:effectLst/>
              <a:latin typeface="Times New Roman" pitchFamily="27" charset="0"/>
            </a:endParaRPr>
          </a:p>
        </p:txBody>
      </p:sp>
      <p:sp>
        <p:nvSpPr>
          <p:cNvPr id="37" name="Rectangle 36"/>
          <p:cNvSpPr/>
          <p:nvPr/>
        </p:nvSpPr>
        <p:spPr bwMode="auto">
          <a:xfrm>
            <a:off x="27579627" y="14346621"/>
            <a:ext cx="8540496" cy="8934212"/>
          </a:xfrm>
          <a:prstGeom prst="rect">
            <a:avLst/>
          </a:prstGeom>
          <a:solidFill>
            <a:schemeClr val="bg1"/>
          </a:solidFill>
          <a:ln w="3175" cap="flat" cmpd="sng" algn="ctr">
            <a:noFill/>
            <a:prstDash val="solid"/>
            <a:round/>
            <a:headEnd type="none" w="med" len="med"/>
            <a:tailEnd type="none" w="med" len="med"/>
          </a:ln>
          <a:effectLst/>
        </p:spPr>
        <p:txBody>
          <a:bodyPr vert="horz" wrap="square" lIns="76551" tIns="38275" rIns="76551" bIns="38275" numCol="1" rtlCol="0" anchor="t" anchorCtr="0" compatLnSpc="1">
            <a:prstTxWarp prst="textNoShape">
              <a:avLst/>
            </a:prstTxWarp>
          </a:bodyPr>
          <a:lstStyle/>
          <a:p>
            <a:pPr marL="0" marR="0" indent="0" algn="l" defTabSz="921004"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smtClean="0">
              <a:ln>
                <a:noFill/>
              </a:ln>
              <a:solidFill>
                <a:schemeClr val="tx1"/>
              </a:solidFill>
              <a:effectLst/>
              <a:latin typeface="Times New Roman" pitchFamily="27" charset="0"/>
            </a:endParaRPr>
          </a:p>
        </p:txBody>
      </p:sp>
      <p:sp>
        <p:nvSpPr>
          <p:cNvPr id="41" name="Rectangle 40"/>
          <p:cNvSpPr/>
          <p:nvPr/>
        </p:nvSpPr>
        <p:spPr bwMode="auto">
          <a:xfrm>
            <a:off x="27579627" y="25546050"/>
            <a:ext cx="8540496" cy="2815231"/>
          </a:xfrm>
          <a:prstGeom prst="rect">
            <a:avLst/>
          </a:prstGeom>
          <a:solidFill>
            <a:schemeClr val="bg1"/>
          </a:solidFill>
          <a:ln w="3175" cap="flat" cmpd="sng" algn="ctr">
            <a:noFill/>
            <a:prstDash val="solid"/>
            <a:round/>
            <a:headEnd type="none" w="med" len="med"/>
            <a:tailEnd type="none" w="med" len="med"/>
          </a:ln>
          <a:effectLst/>
        </p:spPr>
        <p:txBody>
          <a:bodyPr vert="horz" wrap="square" lIns="76551" tIns="38275" rIns="76551" bIns="38275" numCol="1" rtlCol="0" anchor="t" anchorCtr="0" compatLnSpc="1">
            <a:prstTxWarp prst="textNoShape">
              <a:avLst/>
            </a:prstTxWarp>
          </a:bodyPr>
          <a:lstStyle/>
          <a:p>
            <a:pPr marL="0" marR="0" indent="0" algn="l" defTabSz="921004"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smtClean="0">
              <a:ln>
                <a:noFill/>
              </a:ln>
              <a:solidFill>
                <a:schemeClr val="tx1"/>
              </a:solidFill>
              <a:effectLst/>
              <a:latin typeface="Times New Roman" pitchFamily="27" charset="0"/>
            </a:endParaRPr>
          </a:p>
        </p:txBody>
      </p:sp>
      <p:sp>
        <p:nvSpPr>
          <p:cNvPr id="24" name="Rectangle 23"/>
          <p:cNvSpPr/>
          <p:nvPr/>
        </p:nvSpPr>
        <p:spPr bwMode="auto">
          <a:xfrm>
            <a:off x="425173" y="6503470"/>
            <a:ext cx="8540496" cy="9774444"/>
          </a:xfrm>
          <a:prstGeom prst="rect">
            <a:avLst/>
          </a:prstGeom>
          <a:solidFill>
            <a:schemeClr val="bg1"/>
          </a:solidFill>
          <a:ln w="3175" cap="flat" cmpd="sng" algn="ctr">
            <a:noFill/>
            <a:prstDash val="solid"/>
            <a:round/>
            <a:headEnd type="none" w="med" len="med"/>
            <a:tailEnd type="none" w="med" len="med"/>
          </a:ln>
          <a:effectLst/>
        </p:spPr>
        <p:txBody>
          <a:bodyPr vert="horz" wrap="square" lIns="76551" tIns="38275" rIns="76551" bIns="38275" numCol="1" rtlCol="0" anchor="t" anchorCtr="0" compatLnSpc="1">
            <a:prstTxWarp prst="textNoShape">
              <a:avLst/>
            </a:prstTxWarp>
          </a:bodyPr>
          <a:lstStyle/>
          <a:p>
            <a:pPr marL="0" marR="0" indent="0" algn="l" defTabSz="921004"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smtClean="0">
              <a:ln>
                <a:noFill/>
              </a:ln>
              <a:solidFill>
                <a:schemeClr val="tx1"/>
              </a:solidFill>
              <a:effectLst/>
              <a:latin typeface="Times New Roman" pitchFamily="27" charset="0"/>
            </a:endParaRPr>
          </a:p>
        </p:txBody>
      </p:sp>
      <p:sp>
        <p:nvSpPr>
          <p:cNvPr id="36" name="Rectangle 35"/>
          <p:cNvSpPr/>
          <p:nvPr/>
        </p:nvSpPr>
        <p:spPr bwMode="auto">
          <a:xfrm>
            <a:off x="9467573" y="6503469"/>
            <a:ext cx="8540496" cy="9774445"/>
          </a:xfrm>
          <a:prstGeom prst="rect">
            <a:avLst/>
          </a:prstGeom>
          <a:solidFill>
            <a:schemeClr val="bg1"/>
          </a:solidFill>
          <a:ln w="3175" cap="flat" cmpd="sng" algn="ctr">
            <a:noFill/>
            <a:prstDash val="solid"/>
            <a:round/>
            <a:headEnd type="none" w="med" len="med"/>
            <a:tailEnd type="none" w="med" len="med"/>
          </a:ln>
          <a:effectLst/>
        </p:spPr>
        <p:txBody>
          <a:bodyPr vert="horz" wrap="square" lIns="76551" tIns="38275" rIns="76551" bIns="38275" numCol="1" rtlCol="0" anchor="t" anchorCtr="0" compatLnSpc="1">
            <a:prstTxWarp prst="textNoShape">
              <a:avLst/>
            </a:prstTxWarp>
          </a:bodyPr>
          <a:lstStyle/>
          <a:p>
            <a:pPr marL="0" marR="0" indent="0" algn="l" defTabSz="921004"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smtClean="0">
              <a:ln>
                <a:noFill/>
              </a:ln>
              <a:solidFill>
                <a:schemeClr val="tx1"/>
              </a:solidFill>
              <a:effectLst/>
              <a:latin typeface="Times New Roman" pitchFamily="27" charset="0"/>
            </a:endParaRPr>
          </a:p>
        </p:txBody>
      </p:sp>
      <p:sp>
        <p:nvSpPr>
          <p:cNvPr id="38" name="Rectangle 37"/>
          <p:cNvSpPr/>
          <p:nvPr/>
        </p:nvSpPr>
        <p:spPr bwMode="auto">
          <a:xfrm>
            <a:off x="18351941" y="6503469"/>
            <a:ext cx="8525404" cy="21857813"/>
          </a:xfrm>
          <a:prstGeom prst="rect">
            <a:avLst/>
          </a:prstGeom>
          <a:solidFill>
            <a:schemeClr val="bg1"/>
          </a:solidFill>
          <a:ln w="3175" cap="flat" cmpd="sng" algn="ctr">
            <a:noFill/>
            <a:prstDash val="solid"/>
            <a:round/>
            <a:headEnd type="none" w="med" len="med"/>
            <a:tailEnd type="none" w="med" len="med"/>
          </a:ln>
          <a:effectLst/>
        </p:spPr>
        <p:txBody>
          <a:bodyPr vert="horz" wrap="square" lIns="76551" tIns="38275" rIns="76551" bIns="38275" numCol="1" rtlCol="0" anchor="t" anchorCtr="0" compatLnSpc="1">
            <a:prstTxWarp prst="textNoShape">
              <a:avLst/>
            </a:prstTxWarp>
          </a:bodyPr>
          <a:lstStyle/>
          <a:p>
            <a:pPr marL="0" marR="0" indent="0" algn="l" defTabSz="921004"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smtClean="0">
              <a:ln>
                <a:noFill/>
              </a:ln>
              <a:solidFill>
                <a:schemeClr val="tx1"/>
              </a:solidFill>
              <a:effectLst/>
              <a:latin typeface="Times New Roman" pitchFamily="27" charset="0"/>
            </a:endParaRPr>
          </a:p>
        </p:txBody>
      </p:sp>
      <p:sp>
        <p:nvSpPr>
          <p:cNvPr id="5" name="TextBox 4"/>
          <p:cNvSpPr txBox="1"/>
          <p:nvPr/>
        </p:nvSpPr>
        <p:spPr>
          <a:xfrm>
            <a:off x="440579" y="4759117"/>
            <a:ext cx="8525621" cy="1472357"/>
          </a:xfrm>
          <a:prstGeom prst="rect">
            <a:avLst/>
          </a:prstGeom>
          <a:solidFill>
            <a:srgbClr val="013C20"/>
          </a:solidFill>
          <a:ln>
            <a:noFill/>
          </a:ln>
        </p:spPr>
        <p:style>
          <a:lnRef idx="1">
            <a:schemeClr val="accent4"/>
          </a:lnRef>
          <a:fillRef idx="3">
            <a:schemeClr val="accent4"/>
          </a:fillRef>
          <a:effectRef idx="2">
            <a:schemeClr val="accent4"/>
          </a:effectRef>
          <a:fontRef idx="minor">
            <a:schemeClr val="lt1"/>
          </a:fontRef>
        </p:style>
        <p:txBody>
          <a:bodyPr wrap="square" lIns="229653" tIns="229653" rIns="229653" bIns="229653" rtlCol="0" anchor="ctr" anchorCtr="0">
            <a:normAutofit/>
          </a:bodyPr>
          <a:lstStyle/>
          <a:p>
            <a:pPr algn="ctr">
              <a:spcAft>
                <a:spcPts val="0"/>
              </a:spcAft>
            </a:pPr>
            <a:r>
              <a:rPr lang="en-US" sz="4000" b="1" dirty="0">
                <a:latin typeface="Arial"/>
                <a:cs typeface="Arial"/>
              </a:rPr>
              <a:t>Introduction</a:t>
            </a:r>
          </a:p>
        </p:txBody>
      </p:sp>
      <p:sp>
        <p:nvSpPr>
          <p:cNvPr id="7" name="TextBox 6"/>
          <p:cNvSpPr txBox="1"/>
          <p:nvPr/>
        </p:nvSpPr>
        <p:spPr>
          <a:xfrm>
            <a:off x="9461500" y="4759117"/>
            <a:ext cx="8572500" cy="1472357"/>
          </a:xfrm>
          <a:prstGeom prst="rect">
            <a:avLst/>
          </a:prstGeom>
          <a:solidFill>
            <a:srgbClr val="013C20"/>
          </a:solidFill>
          <a:ln>
            <a:noFill/>
          </a:ln>
        </p:spPr>
        <p:style>
          <a:lnRef idx="1">
            <a:schemeClr val="accent4"/>
          </a:lnRef>
          <a:fillRef idx="3">
            <a:schemeClr val="accent4"/>
          </a:fillRef>
          <a:effectRef idx="2">
            <a:schemeClr val="accent4"/>
          </a:effectRef>
          <a:fontRef idx="minor">
            <a:schemeClr val="lt1"/>
          </a:fontRef>
        </p:style>
        <p:txBody>
          <a:bodyPr wrap="square" lIns="229653" tIns="229653" rIns="229653" bIns="229653" rtlCol="0" anchor="ctr" anchorCtr="0">
            <a:normAutofit/>
          </a:bodyPr>
          <a:lstStyle/>
          <a:p>
            <a:pPr algn="ctr">
              <a:spcAft>
                <a:spcPts val="0"/>
              </a:spcAft>
            </a:pPr>
            <a:r>
              <a:rPr lang="en-US" sz="4000" b="1" dirty="0" smtClean="0">
                <a:latin typeface="Arial"/>
                <a:cs typeface="Arial"/>
              </a:rPr>
              <a:t>Method</a:t>
            </a:r>
            <a:endParaRPr lang="en-US" sz="4000" b="1" dirty="0">
              <a:latin typeface="Arial"/>
              <a:cs typeface="Arial"/>
            </a:endParaRPr>
          </a:p>
        </p:txBody>
      </p:sp>
      <p:sp>
        <p:nvSpPr>
          <p:cNvPr id="8" name="TextBox 7"/>
          <p:cNvSpPr txBox="1"/>
          <p:nvPr/>
        </p:nvSpPr>
        <p:spPr>
          <a:xfrm>
            <a:off x="18351941" y="4759117"/>
            <a:ext cx="8542533" cy="1472357"/>
          </a:xfrm>
          <a:prstGeom prst="rect">
            <a:avLst/>
          </a:prstGeom>
          <a:solidFill>
            <a:srgbClr val="013C20"/>
          </a:solidFill>
          <a:ln>
            <a:noFill/>
          </a:ln>
        </p:spPr>
        <p:style>
          <a:lnRef idx="1">
            <a:schemeClr val="accent4"/>
          </a:lnRef>
          <a:fillRef idx="3">
            <a:schemeClr val="accent4"/>
          </a:fillRef>
          <a:effectRef idx="2">
            <a:schemeClr val="accent4"/>
          </a:effectRef>
          <a:fontRef idx="minor">
            <a:schemeClr val="lt1"/>
          </a:fontRef>
        </p:style>
        <p:txBody>
          <a:bodyPr wrap="square" lIns="229653" tIns="229653" rIns="229653" bIns="229653" rtlCol="0" anchor="ctr" anchorCtr="0">
            <a:normAutofit/>
          </a:bodyPr>
          <a:lstStyle/>
          <a:p>
            <a:pPr algn="ctr">
              <a:spcAft>
                <a:spcPts val="0"/>
              </a:spcAft>
            </a:pPr>
            <a:r>
              <a:rPr lang="en-US" sz="4000" b="1" dirty="0">
                <a:latin typeface="Arial"/>
                <a:cs typeface="Arial"/>
              </a:rPr>
              <a:t>Results</a:t>
            </a:r>
          </a:p>
        </p:txBody>
      </p:sp>
      <p:sp>
        <p:nvSpPr>
          <p:cNvPr id="9" name="TextBox 8"/>
          <p:cNvSpPr txBox="1"/>
          <p:nvPr/>
        </p:nvSpPr>
        <p:spPr>
          <a:xfrm>
            <a:off x="27584400" y="12520117"/>
            <a:ext cx="8525933" cy="1472357"/>
          </a:xfrm>
          <a:prstGeom prst="rect">
            <a:avLst/>
          </a:prstGeom>
          <a:solidFill>
            <a:srgbClr val="013C20"/>
          </a:solidFill>
          <a:ln>
            <a:noFill/>
          </a:ln>
        </p:spPr>
        <p:style>
          <a:lnRef idx="1">
            <a:schemeClr val="accent4"/>
          </a:lnRef>
          <a:fillRef idx="3">
            <a:schemeClr val="accent4"/>
          </a:fillRef>
          <a:effectRef idx="2">
            <a:schemeClr val="accent4"/>
          </a:effectRef>
          <a:fontRef idx="minor">
            <a:schemeClr val="lt1"/>
          </a:fontRef>
        </p:style>
        <p:txBody>
          <a:bodyPr wrap="square" lIns="229653" tIns="229653" rIns="229653" bIns="229653" rtlCol="0" anchor="ctr" anchorCtr="0">
            <a:normAutofit/>
          </a:bodyPr>
          <a:lstStyle/>
          <a:p>
            <a:pPr algn="ctr">
              <a:spcAft>
                <a:spcPts val="0"/>
              </a:spcAft>
            </a:pPr>
            <a:r>
              <a:rPr lang="en-US" sz="4000" b="1" dirty="0">
                <a:latin typeface="Arial"/>
                <a:cs typeface="Arial"/>
              </a:rPr>
              <a:t>Conclusions</a:t>
            </a:r>
          </a:p>
        </p:txBody>
      </p:sp>
      <p:sp>
        <p:nvSpPr>
          <p:cNvPr id="10" name="TextBox 9"/>
          <p:cNvSpPr txBox="1"/>
          <p:nvPr/>
        </p:nvSpPr>
        <p:spPr>
          <a:xfrm>
            <a:off x="27554766" y="23694703"/>
            <a:ext cx="8555567" cy="1472357"/>
          </a:xfrm>
          <a:prstGeom prst="rect">
            <a:avLst/>
          </a:prstGeom>
          <a:solidFill>
            <a:srgbClr val="013C20"/>
          </a:solidFill>
          <a:ln>
            <a:noFill/>
          </a:ln>
        </p:spPr>
        <p:style>
          <a:lnRef idx="1">
            <a:schemeClr val="accent4"/>
          </a:lnRef>
          <a:fillRef idx="3">
            <a:schemeClr val="accent4"/>
          </a:fillRef>
          <a:effectRef idx="2">
            <a:schemeClr val="accent4"/>
          </a:effectRef>
          <a:fontRef idx="minor">
            <a:schemeClr val="lt1"/>
          </a:fontRef>
        </p:style>
        <p:txBody>
          <a:bodyPr wrap="square" lIns="229653" tIns="229653" rIns="229653" bIns="229653" rtlCol="0" anchor="ctr" anchorCtr="0">
            <a:normAutofit/>
          </a:bodyPr>
          <a:lstStyle/>
          <a:p>
            <a:pPr algn="ctr">
              <a:spcAft>
                <a:spcPts val="0"/>
              </a:spcAft>
            </a:pPr>
            <a:r>
              <a:rPr lang="en-US" sz="4000" b="1" dirty="0">
                <a:latin typeface="Arial"/>
                <a:cs typeface="Arial"/>
              </a:rPr>
              <a:t>References</a:t>
            </a:r>
          </a:p>
        </p:txBody>
      </p:sp>
      <p:sp>
        <p:nvSpPr>
          <p:cNvPr id="11" name="Text Box 4"/>
          <p:cNvSpPr txBox="1">
            <a:spLocks noChangeArrowheads="1"/>
          </p:cNvSpPr>
          <p:nvPr/>
        </p:nvSpPr>
        <p:spPr bwMode="auto">
          <a:xfrm>
            <a:off x="554841" y="6626468"/>
            <a:ext cx="8389918" cy="8728543"/>
          </a:xfrm>
          <a:prstGeom prst="rect">
            <a:avLst/>
          </a:prstGeom>
          <a:noFill/>
          <a:ln w="9525">
            <a:noFill/>
            <a:miter lim="800000"/>
            <a:headEnd/>
            <a:tailEnd/>
          </a:ln>
        </p:spPr>
        <p:txBody>
          <a:bodyPr wrap="square" lIns="182880" tIns="0" rIns="182880" bIns="109728">
            <a:spAutoFit/>
          </a:bodyPr>
          <a:lstStyle/>
          <a:p>
            <a:pPr defTabSz="3179816">
              <a:spcBef>
                <a:spcPct val="50000"/>
              </a:spcBef>
            </a:pPr>
            <a:r>
              <a:rPr lang="en-US" sz="3200" dirty="0" smtClean="0">
                <a:latin typeface="Arial" panose="020B0604020202020204" pitchFamily="34" charset="0"/>
                <a:cs typeface="Arial" panose="020B0604020202020204" pitchFamily="34" charset="0"/>
              </a:rPr>
              <a:t>This is a 32 x 40 template that you can use to organize your research poster. You can revise the template as need and moved columns around. </a:t>
            </a:r>
          </a:p>
          <a:p>
            <a:pPr defTabSz="3179816">
              <a:spcBef>
                <a:spcPct val="50000"/>
              </a:spcBef>
            </a:pPr>
            <a:r>
              <a:rPr lang="en-US" sz="3200" dirty="0" smtClean="0">
                <a:latin typeface="Arial" panose="020B0604020202020204" pitchFamily="34" charset="0"/>
                <a:cs typeface="Arial" panose="020B0604020202020204" pitchFamily="34" charset="0"/>
              </a:rPr>
              <a:t>How </a:t>
            </a:r>
            <a:r>
              <a:rPr lang="en-US" sz="3200" dirty="0">
                <a:latin typeface="Arial" panose="020B0604020202020204" pitchFamily="34" charset="0"/>
                <a:cs typeface="Arial" panose="020B0604020202020204" pitchFamily="34" charset="0"/>
              </a:rPr>
              <a:t>much text should be in the poster? If there’s too much text the readers will lose interest and move on. Limit your text to the bare minimum and give more detailed information in a handout to interested viewers</a:t>
            </a:r>
            <a:r>
              <a:rPr lang="en-US" sz="3200" dirty="0" smtClean="0">
                <a:latin typeface="Arial" panose="020B0604020202020204" pitchFamily="34" charset="0"/>
                <a:cs typeface="Arial" panose="020B0604020202020204" pitchFamily="34" charset="0"/>
              </a:rPr>
              <a:t>.</a:t>
            </a:r>
          </a:p>
          <a:p>
            <a:pPr defTabSz="3179816">
              <a:spcBef>
                <a:spcPct val="50000"/>
              </a:spcBef>
            </a:pPr>
            <a:r>
              <a:rPr lang="en-US" sz="3200" dirty="0" smtClean="0">
                <a:latin typeface="Arial" panose="020B0604020202020204" pitchFamily="34" charset="0"/>
                <a:cs typeface="Arial" panose="020B0604020202020204" pitchFamily="34" charset="0"/>
              </a:rPr>
              <a:t> </a:t>
            </a:r>
            <a:r>
              <a:rPr lang="en-US" sz="3200" dirty="0">
                <a:latin typeface="Arial" panose="020B0604020202020204" pitchFamily="34" charset="0"/>
                <a:cs typeface="Arial" panose="020B0604020202020204" pitchFamily="34" charset="0"/>
              </a:rPr>
              <a:t>If possible use bullet points and phrases over whole paragraphs. One source suggested a maximum of 800 words.</a:t>
            </a:r>
          </a:p>
          <a:p>
            <a:pPr defTabSz="3179816">
              <a:spcBef>
                <a:spcPct val="50000"/>
              </a:spcBef>
            </a:pPr>
            <a:r>
              <a:rPr lang="en-US" sz="3200" dirty="0" smtClean="0">
                <a:latin typeface="Arial" panose="020B0604020202020204" pitchFamily="34" charset="0"/>
                <a:cs typeface="Arial" panose="020B0604020202020204" pitchFamily="34" charset="0"/>
              </a:rPr>
              <a:t>Font sizes</a:t>
            </a:r>
            <a:r>
              <a:rPr lang="en-US" sz="3200" dirty="0">
                <a:latin typeface="Arial" panose="020B0604020202020204" pitchFamily="34" charset="0"/>
                <a:cs typeface="Arial" panose="020B0604020202020204" pitchFamily="34" charset="0"/>
              </a:rPr>
              <a:t>: Make the section titles about 48 point text. The body text of a poster should be about 24-36 point. </a:t>
            </a:r>
          </a:p>
        </p:txBody>
      </p:sp>
      <p:sp>
        <p:nvSpPr>
          <p:cNvPr id="12" name="Rectangle 11"/>
          <p:cNvSpPr/>
          <p:nvPr/>
        </p:nvSpPr>
        <p:spPr>
          <a:xfrm>
            <a:off x="538802" y="18801145"/>
            <a:ext cx="8351198" cy="8959376"/>
          </a:xfrm>
          <a:prstGeom prst="rect">
            <a:avLst/>
          </a:prstGeom>
        </p:spPr>
        <p:txBody>
          <a:bodyPr wrap="square" lIns="182880" tIns="0" rIns="182880" bIns="109728">
            <a:spAutoFit/>
          </a:bodyPr>
          <a:lstStyle/>
          <a:p>
            <a:pPr marL="42180" indent="-42180" defTabSz="3179816">
              <a:spcBef>
                <a:spcPct val="50000"/>
              </a:spcBef>
            </a:pPr>
            <a:r>
              <a:rPr lang="en-US" sz="3500" b="1" dirty="0">
                <a:solidFill>
                  <a:srgbClr val="87212E"/>
                </a:solidFill>
                <a:latin typeface="Arial"/>
                <a:cs typeface="Arial"/>
              </a:rPr>
              <a:t>About </a:t>
            </a:r>
            <a:r>
              <a:rPr lang="en-US" sz="3500" b="1" dirty="0" smtClean="0">
                <a:solidFill>
                  <a:srgbClr val="87212E"/>
                </a:solidFill>
                <a:latin typeface="Arial"/>
                <a:cs typeface="Arial"/>
              </a:rPr>
              <a:t>Backgrounds</a:t>
            </a:r>
            <a:r>
              <a:rPr lang="en-US" sz="3500" b="1" dirty="0">
                <a:solidFill>
                  <a:srgbClr val="87212E"/>
                </a:solidFill>
                <a:latin typeface="Arial"/>
                <a:cs typeface="Arial"/>
              </a:rPr>
              <a:t>…</a:t>
            </a:r>
          </a:p>
          <a:p>
            <a:pPr marL="427241" indent="-385061" defTabSz="3179816">
              <a:spcBef>
                <a:spcPct val="50000"/>
              </a:spcBef>
              <a:buFontTx/>
              <a:buChar char="•"/>
            </a:pPr>
            <a:r>
              <a:rPr lang="en-US" sz="3000" dirty="0" smtClean="0">
                <a:latin typeface="Arial" panose="020B0604020202020204" pitchFamily="34" charset="0"/>
                <a:cs typeface="Arial" panose="020B0604020202020204" pitchFamily="34" charset="0"/>
              </a:rPr>
              <a:t>Contrast </a:t>
            </a:r>
            <a:r>
              <a:rPr lang="en-US" sz="3000" dirty="0">
                <a:latin typeface="Arial" panose="020B0604020202020204" pitchFamily="34" charset="0"/>
                <a:cs typeface="Arial" panose="020B0604020202020204" pitchFamily="34" charset="0"/>
              </a:rPr>
              <a:t>is important. If your background is dark use white text and make everything bolder. Thin lines will have to be thicker. Fonts that have thin letters might be better bold or in a sans-serif font.</a:t>
            </a:r>
          </a:p>
          <a:p>
            <a:pPr marL="427241" indent="-385061" defTabSz="3179816">
              <a:spcBef>
                <a:spcPct val="50000"/>
              </a:spcBef>
              <a:buFontTx/>
              <a:buChar char="•"/>
            </a:pPr>
            <a:r>
              <a:rPr lang="en-US" sz="3000" dirty="0">
                <a:latin typeface="Arial" panose="020B0604020202020204" pitchFamily="34" charset="0"/>
                <a:cs typeface="Arial" panose="020B0604020202020204" pitchFamily="34" charset="0"/>
              </a:rPr>
              <a:t>Avoid a “busy” background. It’ll make the text harder to read. Filling a background with a photo is cool but it can easily compete with your information. </a:t>
            </a:r>
          </a:p>
          <a:p>
            <a:pPr marL="427241" indent="-385061" defTabSz="3179816">
              <a:spcBef>
                <a:spcPct val="50000"/>
              </a:spcBef>
              <a:buFontTx/>
              <a:buChar char="•"/>
            </a:pPr>
            <a:r>
              <a:rPr lang="en-US" sz="3000" dirty="0">
                <a:latin typeface="Arial" panose="020B0604020202020204" pitchFamily="34" charset="0"/>
                <a:cs typeface="Arial" panose="020B0604020202020204" pitchFamily="34" charset="0"/>
              </a:rPr>
              <a:t>If the text doesn’t stand out from the background edit the text block to have a background color. Select the textbox then choose </a:t>
            </a:r>
            <a:r>
              <a:rPr lang="en-US" sz="3000" b="1" dirty="0">
                <a:latin typeface="Arial" panose="020B0604020202020204" pitchFamily="34" charset="0"/>
                <a:cs typeface="Arial" panose="020B0604020202020204" pitchFamily="34" charset="0"/>
              </a:rPr>
              <a:t>Format Menu / shape/fill: color. </a:t>
            </a:r>
            <a:r>
              <a:rPr lang="en-US" sz="3000" dirty="0">
                <a:latin typeface="Arial" panose="020B0604020202020204" pitchFamily="34" charset="0"/>
                <a:cs typeface="Arial" panose="020B0604020202020204" pitchFamily="34" charset="0"/>
              </a:rPr>
              <a:t>Or just put a color box behind the text.</a:t>
            </a:r>
          </a:p>
          <a:p>
            <a:pPr marL="427241" indent="-385061" defTabSz="3179816">
              <a:spcBef>
                <a:spcPct val="50000"/>
              </a:spcBef>
              <a:buFontTx/>
              <a:buChar char="•"/>
            </a:pPr>
            <a:r>
              <a:rPr lang="en-US" sz="3000" dirty="0" smtClean="0">
                <a:latin typeface="Arial" panose="020B0604020202020204" pitchFamily="34" charset="0"/>
                <a:cs typeface="Arial" panose="020B0604020202020204" pitchFamily="34" charset="0"/>
              </a:rPr>
              <a:t>To </a:t>
            </a:r>
            <a:r>
              <a:rPr lang="en-US" sz="3000" dirty="0">
                <a:latin typeface="Arial" panose="020B0604020202020204" pitchFamily="34" charset="0"/>
                <a:cs typeface="Arial" panose="020B0604020202020204" pitchFamily="34" charset="0"/>
              </a:rPr>
              <a:t>add an additional heading just copy and paste an existing heading and edit its text.</a:t>
            </a:r>
          </a:p>
        </p:txBody>
      </p:sp>
      <p:sp>
        <p:nvSpPr>
          <p:cNvPr id="13" name="Rectangle 12"/>
          <p:cNvSpPr/>
          <p:nvPr/>
        </p:nvSpPr>
        <p:spPr>
          <a:xfrm>
            <a:off x="9670932" y="6626468"/>
            <a:ext cx="8204437" cy="8520794"/>
          </a:xfrm>
          <a:prstGeom prst="rect">
            <a:avLst/>
          </a:prstGeom>
        </p:spPr>
        <p:txBody>
          <a:bodyPr wrap="square" lIns="182880" tIns="0" rIns="182880" bIns="109728">
            <a:spAutoFit/>
          </a:bodyPr>
          <a:lstStyle/>
          <a:p>
            <a:pPr marL="42180" indent="-42180" defTabSz="3179816">
              <a:spcBef>
                <a:spcPct val="50000"/>
              </a:spcBef>
            </a:pPr>
            <a:r>
              <a:rPr lang="en-US" sz="3500" b="1" dirty="0" smtClean="0">
                <a:solidFill>
                  <a:srgbClr val="87212E"/>
                </a:solidFill>
                <a:latin typeface="Arial" panose="020B0604020202020204" pitchFamily="34" charset="0"/>
                <a:cs typeface="Arial" panose="020B0604020202020204" pitchFamily="34" charset="0"/>
              </a:rPr>
              <a:t>Columns</a:t>
            </a:r>
            <a:endParaRPr lang="en-US" sz="3500" b="1" dirty="0">
              <a:solidFill>
                <a:srgbClr val="87212E"/>
              </a:solidFill>
              <a:latin typeface="Arial" panose="020B0604020202020204" pitchFamily="34" charset="0"/>
              <a:cs typeface="Arial" panose="020B0604020202020204" pitchFamily="34" charset="0"/>
            </a:endParaRPr>
          </a:p>
          <a:p>
            <a:pPr marL="42180" indent="-42180" defTabSz="3179816">
              <a:spcBef>
                <a:spcPct val="50000"/>
              </a:spcBef>
            </a:pPr>
            <a:r>
              <a:rPr lang="en-US" sz="3100" dirty="0">
                <a:latin typeface="Arial" panose="020B0604020202020204" pitchFamily="34" charset="0"/>
                <a:cs typeface="Arial" panose="020B0604020202020204" pitchFamily="34" charset="0"/>
              </a:rPr>
              <a:t>The columns are </a:t>
            </a:r>
            <a:r>
              <a:rPr lang="en-US" sz="3100" dirty="0" smtClean="0">
                <a:latin typeface="Arial" panose="020B0604020202020204" pitchFamily="34" charset="0"/>
                <a:cs typeface="Arial" panose="020B0604020202020204" pitchFamily="34" charset="0"/>
              </a:rPr>
              <a:t>there for a guideline. You do not have to use them.</a:t>
            </a:r>
            <a:endParaRPr lang="en-US" sz="3100" b="1" dirty="0">
              <a:solidFill>
                <a:srgbClr val="87212E"/>
              </a:solidFill>
              <a:latin typeface="Arial" panose="020B0604020202020204" pitchFamily="34" charset="0"/>
              <a:cs typeface="Arial" panose="020B0604020202020204" pitchFamily="34" charset="0"/>
            </a:endParaRPr>
          </a:p>
          <a:p>
            <a:pPr marL="42180" indent="-42180" defTabSz="3179816">
              <a:spcBef>
                <a:spcPct val="50000"/>
              </a:spcBef>
            </a:pPr>
            <a:r>
              <a:rPr lang="en-US" sz="3500" b="1" dirty="0">
                <a:solidFill>
                  <a:srgbClr val="87212E"/>
                </a:solidFill>
                <a:latin typeface="Arial" panose="020B0604020202020204" pitchFamily="34" charset="0"/>
                <a:cs typeface="Arial" panose="020B0604020202020204" pitchFamily="34" charset="0"/>
              </a:rPr>
              <a:t>Background Color</a:t>
            </a:r>
          </a:p>
          <a:p>
            <a:pPr marL="42180" indent="-42180" defTabSz="3179816">
              <a:spcBef>
                <a:spcPts val="1029"/>
              </a:spcBef>
            </a:pPr>
            <a:r>
              <a:rPr lang="en-US" sz="3100" dirty="0">
                <a:latin typeface="Arial" panose="020B0604020202020204" pitchFamily="34" charset="0"/>
                <a:cs typeface="Arial" panose="020B0604020202020204" pitchFamily="34" charset="0"/>
              </a:rPr>
              <a:t>To choose a background other than this </a:t>
            </a:r>
            <a:r>
              <a:rPr lang="en-US" sz="3100" dirty="0" smtClean="0">
                <a:latin typeface="Arial" panose="020B0604020202020204" pitchFamily="34" charset="0"/>
                <a:cs typeface="Arial" panose="020B0604020202020204" pitchFamily="34" charset="0"/>
              </a:rPr>
              <a:t>“GRAY” </a:t>
            </a:r>
            <a:r>
              <a:rPr lang="en-US" sz="3100" dirty="0">
                <a:latin typeface="Arial" panose="020B0604020202020204" pitchFamily="34" charset="0"/>
                <a:cs typeface="Arial" panose="020B0604020202020204" pitchFamily="34" charset="0"/>
              </a:rPr>
              <a:t>look: choose </a:t>
            </a:r>
            <a:r>
              <a:rPr lang="en-US" sz="3100" b="1" dirty="0" smtClean="0">
                <a:latin typeface="Arial" panose="020B0604020202020204" pitchFamily="34" charset="0"/>
                <a:cs typeface="Arial" panose="020B0604020202020204" pitchFamily="34" charset="0"/>
              </a:rPr>
              <a:t>Format &gt; slide background / fill </a:t>
            </a:r>
            <a:r>
              <a:rPr lang="en-US" sz="3100" dirty="0">
                <a:latin typeface="Arial" panose="020B0604020202020204" pitchFamily="34" charset="0"/>
                <a:cs typeface="Arial" panose="020B0604020202020204" pitchFamily="34" charset="0"/>
              </a:rPr>
              <a:t>then click on desired options and apply.</a:t>
            </a:r>
          </a:p>
          <a:p>
            <a:pPr marL="42180" indent="-42180" defTabSz="3179816">
              <a:spcBef>
                <a:spcPct val="50000"/>
              </a:spcBef>
            </a:pPr>
            <a:r>
              <a:rPr lang="en-US" sz="3500" b="1" dirty="0">
                <a:solidFill>
                  <a:srgbClr val="87212E"/>
                </a:solidFill>
                <a:latin typeface="Arial" panose="020B0604020202020204" pitchFamily="34" charset="0"/>
                <a:cs typeface="Arial" panose="020B0604020202020204" pitchFamily="34" charset="0"/>
              </a:rPr>
              <a:t>Scans and </a:t>
            </a:r>
            <a:r>
              <a:rPr lang="en-US" sz="3500" b="1" dirty="0" smtClean="0">
                <a:solidFill>
                  <a:srgbClr val="87212E"/>
                </a:solidFill>
                <a:latin typeface="Arial" panose="020B0604020202020204" pitchFamily="34" charset="0"/>
                <a:cs typeface="Arial" panose="020B0604020202020204" pitchFamily="34" charset="0"/>
              </a:rPr>
              <a:t>Digital Photos</a:t>
            </a:r>
            <a:endParaRPr lang="en-US" sz="3500" b="1" dirty="0">
              <a:solidFill>
                <a:srgbClr val="87212E"/>
              </a:solidFill>
              <a:latin typeface="Arial" panose="020B0604020202020204" pitchFamily="34" charset="0"/>
              <a:cs typeface="Arial" panose="020B0604020202020204" pitchFamily="34" charset="0"/>
            </a:endParaRPr>
          </a:p>
          <a:p>
            <a:pPr marL="615009" lvl="1" indent="-454454" defTabSz="3179816">
              <a:spcBef>
                <a:spcPts val="1029"/>
              </a:spcBef>
              <a:buFontTx/>
              <a:buChar char="•"/>
            </a:pPr>
            <a:r>
              <a:rPr lang="en-US" sz="3000" dirty="0">
                <a:latin typeface="Arial" panose="020B0604020202020204" pitchFamily="34" charset="0"/>
                <a:cs typeface="Arial" panose="020B0604020202020204" pitchFamily="34" charset="0"/>
              </a:rPr>
              <a:t>Scans images the size you want them in the poster at 180 dpi. For pictures from your own digital camera, uses the largest file setting.</a:t>
            </a:r>
          </a:p>
          <a:p>
            <a:pPr marL="615009" lvl="1" indent="-454454" defTabSz="3179816">
              <a:spcBef>
                <a:spcPts val="1029"/>
              </a:spcBef>
              <a:buFontTx/>
              <a:buChar char="•"/>
            </a:pPr>
            <a:r>
              <a:rPr lang="en-US" sz="3000" dirty="0">
                <a:latin typeface="Arial" panose="020B0604020202020204" pitchFamily="34" charset="0"/>
                <a:cs typeface="Arial" panose="020B0604020202020204" pitchFamily="34" charset="0"/>
              </a:rPr>
              <a:t>View your poster at 100% to see if your photos are high enough resolution</a:t>
            </a:r>
            <a:r>
              <a:rPr lang="en-US" sz="3000" dirty="0" smtClean="0">
                <a:latin typeface="Arial" panose="020B0604020202020204" pitchFamily="34" charset="0"/>
                <a:cs typeface="Arial" panose="020B0604020202020204" pitchFamily="34" charset="0"/>
              </a:rPr>
              <a:t>.</a:t>
            </a:r>
            <a:endParaRPr lang="en-US" sz="3000" dirty="0">
              <a:latin typeface="Arial" panose="020B0604020202020204" pitchFamily="34" charset="0"/>
              <a:cs typeface="Arial" panose="020B0604020202020204" pitchFamily="34" charset="0"/>
            </a:endParaRPr>
          </a:p>
        </p:txBody>
      </p:sp>
      <p:sp>
        <p:nvSpPr>
          <p:cNvPr id="16" name="Text Box 23"/>
          <p:cNvSpPr txBox="1">
            <a:spLocks noChangeArrowheads="1"/>
          </p:cNvSpPr>
          <p:nvPr/>
        </p:nvSpPr>
        <p:spPr bwMode="auto">
          <a:xfrm>
            <a:off x="18686947" y="6626164"/>
            <a:ext cx="8190398" cy="6889579"/>
          </a:xfrm>
          <a:prstGeom prst="rect">
            <a:avLst/>
          </a:prstGeom>
          <a:noFill/>
          <a:ln w="9525">
            <a:noFill/>
            <a:miter lim="800000"/>
            <a:headEnd/>
            <a:tailEnd/>
          </a:ln>
        </p:spPr>
        <p:txBody>
          <a:bodyPr wrap="square" lIns="182880" tIns="0" rIns="182880" bIns="109728">
            <a:spAutoFit/>
          </a:bodyPr>
          <a:lstStyle/>
          <a:p>
            <a:pPr marL="42180" indent="-42180" defTabSz="3179816">
              <a:spcBef>
                <a:spcPct val="50000"/>
              </a:spcBef>
            </a:pPr>
            <a:r>
              <a:rPr lang="en-US" sz="3500" b="1" dirty="0">
                <a:solidFill>
                  <a:srgbClr val="87212E"/>
                </a:solidFill>
                <a:latin typeface="Arial" panose="020B0604020202020204" pitchFamily="34" charset="0"/>
                <a:cs typeface="Arial" panose="020B0604020202020204" pitchFamily="34" charset="0"/>
              </a:rPr>
              <a:t>Inserting photos:</a:t>
            </a:r>
          </a:p>
          <a:p>
            <a:pPr marL="457200" indent="-457200" defTabSz="3179816">
              <a:spcBef>
                <a:spcPct val="50000"/>
              </a:spcBef>
              <a:buFont typeface="Arial"/>
              <a:buChar char="•"/>
            </a:pPr>
            <a:r>
              <a:rPr lang="en-US" sz="3000" dirty="0">
                <a:latin typeface="Arial" panose="020B0604020202020204" pitchFamily="34" charset="0"/>
                <a:cs typeface="Arial" panose="020B0604020202020204" pitchFamily="34" charset="0"/>
              </a:rPr>
              <a:t>To insert a photo choose </a:t>
            </a:r>
            <a:r>
              <a:rPr lang="en-US" sz="3000" b="1" dirty="0" smtClean="0">
                <a:latin typeface="Arial" panose="020B0604020202020204" pitchFamily="34" charset="0"/>
                <a:cs typeface="Arial" panose="020B0604020202020204" pitchFamily="34" charset="0"/>
              </a:rPr>
              <a:t>Insert </a:t>
            </a:r>
            <a:r>
              <a:rPr lang="en-US" sz="3000" b="1" dirty="0">
                <a:latin typeface="Arial" panose="020B0604020202020204" pitchFamily="34" charset="0"/>
                <a:cs typeface="Arial" panose="020B0604020202020204" pitchFamily="34" charset="0"/>
              </a:rPr>
              <a:t>menu/picture</a:t>
            </a:r>
          </a:p>
          <a:p>
            <a:pPr marL="457200" indent="-457200" defTabSz="3179816">
              <a:spcBef>
                <a:spcPct val="50000"/>
              </a:spcBef>
              <a:buFont typeface="Arial"/>
              <a:buChar char="•"/>
            </a:pPr>
            <a:r>
              <a:rPr lang="en-US" sz="3000" dirty="0">
                <a:latin typeface="Arial" panose="020B0604020202020204" pitchFamily="34" charset="0"/>
                <a:cs typeface="Arial" panose="020B0604020202020204" pitchFamily="34" charset="0"/>
              </a:rPr>
              <a:t>If you insert graphics from a Microsoft Office product please include a copy when sending the poster. Occasionally I have trouble with the graphics and it helps to have the original documents</a:t>
            </a:r>
          </a:p>
          <a:p>
            <a:pPr marL="42180" indent="-42180" defTabSz="3179816">
              <a:spcBef>
                <a:spcPct val="50000"/>
              </a:spcBef>
            </a:pPr>
            <a:r>
              <a:rPr lang="en-US" sz="3500" b="1" dirty="0">
                <a:solidFill>
                  <a:srgbClr val="87212E"/>
                </a:solidFill>
                <a:latin typeface="Arial" panose="020B0604020202020204" pitchFamily="34" charset="0"/>
                <a:cs typeface="Arial" panose="020B0604020202020204" pitchFamily="34" charset="0"/>
              </a:rPr>
              <a:t>Inserting Excel </a:t>
            </a:r>
            <a:r>
              <a:rPr lang="en-US" sz="3500" b="1" dirty="0" smtClean="0">
                <a:solidFill>
                  <a:srgbClr val="87212E"/>
                </a:solidFill>
                <a:latin typeface="Arial" panose="020B0604020202020204" pitchFamily="34" charset="0"/>
                <a:cs typeface="Arial" panose="020B0604020202020204" pitchFamily="34" charset="0"/>
              </a:rPr>
              <a:t>Charts</a:t>
            </a:r>
            <a:endParaRPr lang="en-US" sz="3500" b="1" dirty="0">
              <a:solidFill>
                <a:srgbClr val="87212E"/>
              </a:solidFill>
              <a:latin typeface="Arial" panose="020B0604020202020204" pitchFamily="34" charset="0"/>
              <a:cs typeface="Arial" panose="020B0604020202020204" pitchFamily="34" charset="0"/>
            </a:endParaRPr>
          </a:p>
          <a:p>
            <a:pPr defTabSz="3179816">
              <a:spcBef>
                <a:spcPct val="50000"/>
              </a:spcBef>
            </a:pPr>
            <a:r>
              <a:rPr lang="en-US" sz="3000" dirty="0">
                <a:latin typeface="Arial" panose="020B0604020202020204" pitchFamily="34" charset="0"/>
                <a:cs typeface="Arial" panose="020B0604020202020204" pitchFamily="34" charset="0"/>
              </a:rPr>
              <a:t>Select the chart in Excel. Copy it (</a:t>
            </a:r>
            <a:r>
              <a:rPr lang="en-US" sz="3000" b="1" dirty="0">
                <a:latin typeface="Arial" panose="020B0604020202020204" pitchFamily="34" charset="0"/>
                <a:cs typeface="Arial" panose="020B0604020202020204" pitchFamily="34" charset="0"/>
              </a:rPr>
              <a:t>edit menu/copy</a:t>
            </a:r>
            <a:r>
              <a:rPr lang="en-US" sz="3000" dirty="0">
                <a:latin typeface="Arial" panose="020B0604020202020204" pitchFamily="34" charset="0"/>
                <a:cs typeface="Arial" panose="020B0604020202020204" pitchFamily="34" charset="0"/>
              </a:rPr>
              <a:t>). Return to PowerPoint. Paste it. (</a:t>
            </a:r>
            <a:r>
              <a:rPr lang="en-US" sz="3000" b="1" dirty="0">
                <a:latin typeface="Arial" panose="020B0604020202020204" pitchFamily="34" charset="0"/>
                <a:cs typeface="Arial" panose="020B0604020202020204" pitchFamily="34" charset="0"/>
              </a:rPr>
              <a:t>edit menu/paste</a:t>
            </a:r>
            <a:r>
              <a:rPr lang="en-US" sz="3000" dirty="0">
                <a:latin typeface="Arial" panose="020B0604020202020204" pitchFamily="34" charset="0"/>
                <a:cs typeface="Arial" panose="020B0604020202020204" pitchFamily="34" charset="0"/>
              </a:rPr>
              <a:t>).</a:t>
            </a:r>
          </a:p>
        </p:txBody>
      </p:sp>
      <p:sp>
        <p:nvSpPr>
          <p:cNvPr id="17" name="Text Box 10"/>
          <p:cNvSpPr txBox="1">
            <a:spLocks noChangeArrowheads="1"/>
          </p:cNvSpPr>
          <p:nvPr/>
        </p:nvSpPr>
        <p:spPr bwMode="auto">
          <a:xfrm>
            <a:off x="27768409" y="26469263"/>
            <a:ext cx="8190398" cy="1375761"/>
          </a:xfrm>
          <a:prstGeom prst="rect">
            <a:avLst/>
          </a:prstGeom>
          <a:noFill/>
          <a:ln w="9525">
            <a:noFill/>
            <a:miter lim="800000"/>
            <a:headEnd/>
            <a:tailEnd/>
          </a:ln>
        </p:spPr>
        <p:txBody>
          <a:bodyPr wrap="square" lIns="182880" tIns="109728" rIns="182880" bIns="109728">
            <a:spAutoFit/>
          </a:bodyPr>
          <a:lstStyle/>
          <a:p>
            <a:pPr defTabSz="3824760">
              <a:spcBef>
                <a:spcPts val="900"/>
              </a:spcBef>
            </a:pPr>
            <a:r>
              <a:rPr lang="en-US" dirty="0" err="1">
                <a:latin typeface="Arial" panose="020B0604020202020204" pitchFamily="34" charset="0"/>
                <a:cs typeface="Arial" panose="020B0604020202020204" pitchFamily="34" charset="0"/>
              </a:rPr>
              <a:t>Lastname</a:t>
            </a:r>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J. </a:t>
            </a:r>
            <a:r>
              <a:rPr lang="en-US" dirty="0">
                <a:latin typeface="Arial" panose="020B0604020202020204" pitchFamily="34" charset="0"/>
                <a:cs typeface="Arial" panose="020B0604020202020204" pitchFamily="34" charset="0"/>
              </a:rPr>
              <a:t>M., &amp; Witte, </a:t>
            </a:r>
            <a:r>
              <a:rPr lang="en-US" dirty="0" smtClean="0">
                <a:latin typeface="Arial" panose="020B0604020202020204" pitchFamily="34" charset="0"/>
                <a:cs typeface="Arial" panose="020B0604020202020204" pitchFamily="34" charset="0"/>
              </a:rPr>
              <a:t>K. </a:t>
            </a:r>
            <a:r>
              <a:rPr lang="en-US" dirty="0">
                <a:latin typeface="Arial" panose="020B0604020202020204" pitchFamily="34" charset="0"/>
                <a:cs typeface="Arial" panose="020B0604020202020204" pitchFamily="34" charset="0"/>
              </a:rPr>
              <a:t>L. (1988).  </a:t>
            </a:r>
            <a:r>
              <a:rPr lang="en-US" dirty="0" err="1">
                <a:latin typeface="Arial" panose="020B0604020202020204" pitchFamily="34" charset="0"/>
                <a:cs typeface="Arial" panose="020B0604020202020204" pitchFamily="34" charset="0"/>
              </a:rPr>
              <a:t>Lasdkjf</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klj</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sdfkl</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jlk;jsdf</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lk;sjdf</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klj</a:t>
            </a:r>
            <a:r>
              <a:rPr lang="en-US" dirty="0">
                <a:latin typeface="Arial" panose="020B0604020202020204" pitchFamily="34" charset="0"/>
                <a:cs typeface="Arial" panose="020B0604020202020204" pitchFamily="34" charset="0"/>
              </a:rPr>
              <a:t>. </a:t>
            </a:r>
            <a:r>
              <a:rPr lang="en-US" i="1" dirty="0">
                <a:latin typeface="Arial" panose="020B0604020202020204" pitchFamily="34" charset="0"/>
                <a:cs typeface="Arial" panose="020B0604020202020204" pitchFamily="34" charset="0"/>
              </a:rPr>
              <a:t>Bulletin of the </a:t>
            </a:r>
            <a:r>
              <a:rPr lang="en-US" i="1" dirty="0" smtClean="0">
                <a:latin typeface="Arial" panose="020B0604020202020204" pitchFamily="34" charset="0"/>
                <a:cs typeface="Arial" panose="020B0604020202020204" pitchFamily="34" charset="0"/>
              </a:rPr>
              <a:t>Society</a:t>
            </a:r>
            <a:r>
              <a:rPr lang="en-US" dirty="0" smtClean="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12 (4), 325-328.</a:t>
            </a:r>
          </a:p>
        </p:txBody>
      </p:sp>
      <p:sp>
        <p:nvSpPr>
          <p:cNvPr id="18" name="TextBox 17"/>
          <p:cNvSpPr txBox="1"/>
          <p:nvPr/>
        </p:nvSpPr>
        <p:spPr>
          <a:xfrm>
            <a:off x="27733851" y="14590077"/>
            <a:ext cx="8259514" cy="8631594"/>
          </a:xfrm>
          <a:prstGeom prst="rect">
            <a:avLst/>
          </a:prstGeom>
          <a:noFill/>
        </p:spPr>
        <p:txBody>
          <a:bodyPr wrap="square" lIns="182880" tIns="0" rIns="182880" bIns="109728" rtlCol="0">
            <a:spAutoFit/>
          </a:bodyPr>
          <a:lstStyle/>
          <a:p>
            <a:pPr marL="42180" indent="-42180" defTabSz="3179816">
              <a:spcBef>
                <a:spcPct val="50000"/>
              </a:spcBef>
            </a:pPr>
            <a:r>
              <a:rPr lang="en-US" sz="3400" b="1" dirty="0">
                <a:solidFill>
                  <a:srgbClr val="87212E"/>
                </a:solidFill>
                <a:latin typeface="Arial" panose="020B0604020202020204" pitchFamily="34" charset="0"/>
                <a:cs typeface="Arial" panose="020B0604020202020204" pitchFamily="34" charset="0"/>
              </a:rPr>
              <a:t>Printing</a:t>
            </a:r>
          </a:p>
          <a:p>
            <a:pPr defTabSz="3824760">
              <a:spcBef>
                <a:spcPct val="30000"/>
              </a:spcBef>
            </a:pPr>
            <a:r>
              <a:rPr lang="en-US" sz="3200" dirty="0" smtClean="0">
                <a:latin typeface="Arial" panose="020B0604020202020204" pitchFamily="34" charset="0"/>
                <a:cs typeface="Arial" panose="020B0604020202020204" pitchFamily="34" charset="0"/>
              </a:rPr>
              <a:t>After you finish your poster,  edit it and double check for spelling and grammar. You need to save your file as a PDF file. Then email  your </a:t>
            </a:r>
            <a:r>
              <a:rPr lang="en-US" sz="3200" dirty="0">
                <a:latin typeface="Arial" panose="020B0604020202020204" pitchFamily="34" charset="0"/>
                <a:cs typeface="Arial" panose="020B0604020202020204" pitchFamily="34" charset="0"/>
              </a:rPr>
              <a:t>poster </a:t>
            </a:r>
            <a:r>
              <a:rPr lang="en-US" sz="3200" dirty="0" smtClean="0">
                <a:latin typeface="Arial" panose="020B0604020202020204" pitchFamily="34" charset="0"/>
                <a:cs typeface="Arial" panose="020B0604020202020204" pitchFamily="34" charset="0"/>
              </a:rPr>
              <a:t> to</a:t>
            </a:r>
            <a:r>
              <a:rPr lang="en-US" sz="3200" dirty="0">
                <a:latin typeface="Arial" panose="020B0604020202020204" pitchFamily="34" charset="0"/>
                <a:cs typeface="Arial" panose="020B0604020202020204" pitchFamily="34" charset="0"/>
              </a:rPr>
              <a:t>: </a:t>
            </a:r>
            <a:r>
              <a:rPr lang="en-US" sz="3200" b="1" dirty="0" smtClean="0">
                <a:solidFill>
                  <a:schemeClr val="accent6"/>
                </a:solidFill>
                <a:latin typeface="Arial" panose="020B0604020202020204" pitchFamily="34" charset="0"/>
                <a:cs typeface="Arial" panose="020B0604020202020204" pitchFamily="34" charset="0"/>
              </a:rPr>
              <a:t>repros@uncc.edu </a:t>
            </a:r>
            <a:r>
              <a:rPr lang="en-US" sz="3200" dirty="0" smtClean="0">
                <a:latin typeface="Arial" panose="020B0604020202020204" pitchFamily="34" charset="0"/>
                <a:cs typeface="Arial" panose="020B0604020202020204" pitchFamily="34" charset="0"/>
              </a:rPr>
              <a:t>or deliver your file to </a:t>
            </a:r>
            <a:r>
              <a:rPr lang="en-US" sz="3200" dirty="0" err="1" smtClean="0">
                <a:latin typeface="Arial" panose="020B0604020202020204" pitchFamily="34" charset="0"/>
                <a:cs typeface="Arial" panose="020B0604020202020204" pitchFamily="34" charset="0"/>
              </a:rPr>
              <a:t>Repros</a:t>
            </a:r>
            <a:r>
              <a:rPr lang="en-US" sz="3200" dirty="0" smtClean="0">
                <a:latin typeface="Arial" panose="020B0604020202020204" pitchFamily="34" charset="0"/>
                <a:cs typeface="Arial" panose="020B0604020202020204" pitchFamily="34" charset="0"/>
              </a:rPr>
              <a:t> on a USB drive</a:t>
            </a:r>
            <a:r>
              <a:rPr lang="en-US" sz="3200" b="1" dirty="0" smtClean="0">
                <a:latin typeface="Arial" panose="020B0604020202020204" pitchFamily="34" charset="0"/>
                <a:cs typeface="Arial" panose="020B0604020202020204" pitchFamily="34" charset="0"/>
              </a:rPr>
              <a:t>. </a:t>
            </a:r>
            <a:r>
              <a:rPr lang="en-US" sz="3200" dirty="0" smtClean="0">
                <a:latin typeface="Arial" panose="020B0604020202020204" pitchFamily="34" charset="0"/>
                <a:cs typeface="Arial" panose="020B0604020202020204" pitchFamily="34" charset="0"/>
              </a:rPr>
              <a:t>Allow </a:t>
            </a:r>
            <a:r>
              <a:rPr lang="en-US" sz="3200" dirty="0">
                <a:latin typeface="Arial" panose="020B0604020202020204" pitchFamily="34" charset="0"/>
                <a:cs typeface="Arial" panose="020B0604020202020204" pitchFamily="34" charset="0"/>
              </a:rPr>
              <a:t>one week for printing. Include any graphics, photos or fonts in a </a:t>
            </a:r>
            <a:r>
              <a:rPr lang="en-US" sz="3200" dirty="0" smtClean="0">
                <a:latin typeface="Arial" panose="020B0604020202020204" pitchFamily="34" charset="0"/>
                <a:cs typeface="Arial" panose="020B0604020202020204" pitchFamily="34" charset="0"/>
              </a:rPr>
              <a:t>folder in case </a:t>
            </a:r>
            <a:r>
              <a:rPr lang="en-US" sz="3200" dirty="0" err="1" smtClean="0">
                <a:latin typeface="Arial" panose="020B0604020202020204" pitchFamily="34" charset="0"/>
                <a:cs typeface="Arial" panose="020B0604020202020204" pitchFamily="34" charset="0"/>
              </a:rPr>
              <a:t>Repros</a:t>
            </a:r>
            <a:r>
              <a:rPr lang="en-US" sz="3200" dirty="0" smtClean="0">
                <a:latin typeface="Arial" panose="020B0604020202020204" pitchFamily="34" charset="0"/>
                <a:cs typeface="Arial" panose="020B0604020202020204" pitchFamily="34" charset="0"/>
              </a:rPr>
              <a:t> needs to </a:t>
            </a:r>
            <a:r>
              <a:rPr lang="en-US" sz="3200" dirty="0">
                <a:latin typeface="Arial" panose="020B0604020202020204" pitchFamily="34" charset="0"/>
                <a:cs typeface="Arial" panose="020B0604020202020204" pitchFamily="34" charset="0"/>
              </a:rPr>
              <a:t>re-insert </a:t>
            </a:r>
            <a:r>
              <a:rPr lang="en-US" sz="3200" dirty="0" smtClean="0">
                <a:latin typeface="Arial" panose="020B0604020202020204" pitchFamily="34" charset="0"/>
                <a:cs typeface="Arial" panose="020B0604020202020204" pitchFamily="34" charset="0"/>
              </a:rPr>
              <a:t>anything. Please indicate whether you worked on a Mac or PC to design your poster.</a:t>
            </a:r>
          </a:p>
          <a:p>
            <a:pPr defTabSz="3824760">
              <a:spcBef>
                <a:spcPct val="30000"/>
              </a:spcBef>
            </a:pPr>
            <a:endParaRPr lang="en-US" sz="3100" dirty="0" smtClean="0">
              <a:latin typeface="Arial" panose="020B0604020202020204" pitchFamily="34" charset="0"/>
              <a:cs typeface="Arial" panose="020B0604020202020204" pitchFamily="34" charset="0"/>
            </a:endParaRPr>
          </a:p>
          <a:p>
            <a:pPr defTabSz="3824760">
              <a:spcBef>
                <a:spcPct val="30000"/>
              </a:spcBef>
            </a:pPr>
            <a:r>
              <a:rPr lang="en-US" sz="3400" b="1" dirty="0" smtClean="0">
                <a:solidFill>
                  <a:srgbClr val="87212E"/>
                </a:solidFill>
                <a:latin typeface="Arial" panose="020B0604020202020204" pitchFamily="34" charset="0"/>
                <a:cs typeface="Arial" panose="020B0604020202020204" pitchFamily="34" charset="0"/>
              </a:rPr>
              <a:t>Saving</a:t>
            </a:r>
          </a:p>
          <a:p>
            <a:pPr defTabSz="3824760">
              <a:spcBef>
                <a:spcPct val="30000"/>
              </a:spcBef>
            </a:pPr>
            <a:r>
              <a:rPr lang="en-US" sz="3200" dirty="0" smtClean="0">
                <a:latin typeface="Arial" panose="020B0604020202020204" pitchFamily="34" charset="0"/>
                <a:cs typeface="Arial" panose="020B0604020202020204" pitchFamily="34" charset="0"/>
              </a:rPr>
              <a:t>When </a:t>
            </a:r>
            <a:r>
              <a:rPr lang="en-US" sz="3200" dirty="0">
                <a:latin typeface="Arial" panose="020B0604020202020204" pitchFamily="34" charset="0"/>
                <a:cs typeface="Arial" panose="020B0604020202020204" pitchFamily="34" charset="0"/>
              </a:rPr>
              <a:t>finished with your </a:t>
            </a:r>
            <a:r>
              <a:rPr lang="en-US" sz="3200" dirty="0" smtClean="0">
                <a:latin typeface="Arial" panose="020B0604020202020204" pitchFamily="34" charset="0"/>
                <a:cs typeface="Arial" panose="020B0604020202020204" pitchFamily="34" charset="0"/>
              </a:rPr>
              <a:t>poster, also save </a:t>
            </a:r>
            <a:r>
              <a:rPr lang="en-US" sz="3200" dirty="0">
                <a:latin typeface="Arial" panose="020B0604020202020204" pitchFamily="34" charset="0"/>
                <a:cs typeface="Arial" panose="020B0604020202020204" pitchFamily="34" charset="0"/>
              </a:rPr>
              <a:t>it as an Acrobat file (.</a:t>
            </a:r>
            <a:r>
              <a:rPr lang="en-US" sz="3200" dirty="0" err="1">
                <a:latin typeface="Arial" panose="020B0604020202020204" pitchFamily="34" charset="0"/>
                <a:cs typeface="Arial" panose="020B0604020202020204" pitchFamily="34" charset="0"/>
              </a:rPr>
              <a:t>pdf</a:t>
            </a:r>
            <a:r>
              <a:rPr lang="en-US" sz="3200" dirty="0" smtClean="0">
                <a:latin typeface="Arial" panose="020B0604020202020204" pitchFamily="34" charset="0"/>
                <a:cs typeface="Arial" panose="020B0604020202020204" pitchFamily="34" charset="0"/>
              </a:rPr>
              <a:t>). Please make sure we have copies of both files.</a:t>
            </a:r>
            <a:endParaRPr lang="en-US" sz="3200" dirty="0">
              <a:latin typeface="Arial" panose="020B0604020202020204" pitchFamily="34" charset="0"/>
              <a:cs typeface="Arial" panose="020B0604020202020204" pitchFamily="34" charset="0"/>
            </a:endParaRPr>
          </a:p>
        </p:txBody>
      </p:sp>
      <p:pic>
        <p:nvPicPr>
          <p:cNvPr id="20" name="Picture 19" descr="July DSC04401.tif"/>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7980866" y="4759117"/>
            <a:ext cx="7809972" cy="6205762"/>
          </a:xfrm>
          <a:prstGeom prst="rect">
            <a:avLst/>
          </a:prstGeom>
        </p:spPr>
      </p:pic>
      <p:sp>
        <p:nvSpPr>
          <p:cNvPr id="21" name="Rectangle 20"/>
          <p:cNvSpPr/>
          <p:nvPr/>
        </p:nvSpPr>
        <p:spPr>
          <a:xfrm>
            <a:off x="27957675" y="11129944"/>
            <a:ext cx="7804783" cy="569740"/>
          </a:xfrm>
          <a:prstGeom prst="rect">
            <a:avLst/>
          </a:prstGeom>
        </p:spPr>
        <p:txBody>
          <a:bodyPr wrap="square" lIns="76551" tIns="38275" rIns="76551" bIns="38275">
            <a:spAutoFit/>
          </a:bodyPr>
          <a:lstStyle/>
          <a:p>
            <a:r>
              <a:rPr lang="en-US" sz="3200" i="1" dirty="0">
                <a:latin typeface="Arial" panose="020B0604020202020204" pitchFamily="34" charset="0"/>
                <a:cs typeface="Arial" panose="020B0604020202020204" pitchFamily="34" charset="0"/>
              </a:rPr>
              <a:t>Caption for your photo </a:t>
            </a:r>
          </a:p>
        </p:txBody>
      </p:sp>
      <p:graphicFrame>
        <p:nvGraphicFramePr>
          <p:cNvPr id="22" name="Content Placeholder 4"/>
          <p:cNvGraphicFramePr>
            <a:graphicFrameLocks/>
          </p:cNvGraphicFramePr>
          <p:nvPr>
            <p:extLst>
              <p:ext uri="{D42A27DB-BD31-4B8C-83A1-F6EECF244321}">
                <p14:modId xmlns:p14="http://schemas.microsoft.com/office/powerpoint/2010/main" val="1361946115"/>
              </p:ext>
            </p:extLst>
          </p:nvPr>
        </p:nvGraphicFramePr>
        <p:xfrm>
          <a:off x="19482338" y="21006676"/>
          <a:ext cx="7035262" cy="5462588"/>
        </p:xfrm>
        <a:graphic>
          <a:graphicData uri="http://schemas.openxmlformats.org/drawingml/2006/table">
            <a:tbl>
              <a:tblPr/>
              <a:tblGrid>
                <a:gridCol w="2344581"/>
                <a:gridCol w="2663881"/>
                <a:gridCol w="2026800"/>
              </a:tblGrid>
              <a:tr h="401642">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rgbClr val="FFFFFF"/>
                        </a:solidFill>
                        <a:effectLst/>
                        <a:latin typeface="Arial" pitchFamily="22" charset="0"/>
                      </a:endParaRPr>
                    </a:p>
                  </a:txBody>
                  <a:tcPr marL="82809" marR="82809" marT="43866" marB="4386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87212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FFFFFF"/>
                          </a:solidFill>
                          <a:effectLst/>
                          <a:latin typeface="Arial" pitchFamily="22" charset="0"/>
                        </a:rPr>
                        <a:t>Anxiety</a:t>
                      </a:r>
                    </a:p>
                  </a:txBody>
                  <a:tcPr marL="82809" marR="82809" marT="43866" marB="4386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87212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FFFFFF"/>
                          </a:solidFill>
                          <a:effectLst/>
                          <a:latin typeface="Arial" pitchFamily="22" charset="0"/>
                        </a:rPr>
                        <a:t>Depression</a:t>
                      </a:r>
                    </a:p>
                  </a:txBody>
                  <a:tcPr marL="82809" marR="82809" marT="43866" marB="4386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87212E"/>
                    </a:solidFill>
                  </a:tcPr>
                </a:tc>
              </a:tr>
              <a:tr h="165454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pitchFamily="22" charset="0"/>
                        </a:rPr>
                        <a:t>Physiological</a:t>
                      </a:r>
                    </a:p>
                  </a:txBody>
                  <a:tcPr marL="82809" marR="82809" marT="43866" marB="4386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EE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rgbClr val="000000"/>
                          </a:solidFill>
                          <a:effectLst/>
                          <a:latin typeface="Arial" pitchFamily="22" charset="0"/>
                        </a:rPr>
                        <a:t>-“Anxiety is so physical”</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rgbClr val="000000"/>
                          </a:solidFill>
                          <a:effectLst/>
                          <a:latin typeface="Arial" pitchFamily="22" charset="0"/>
                        </a:rPr>
                        <a:t>-“Thought I was having a heart    attack”</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rgbClr val="000000"/>
                          </a:solidFill>
                          <a:effectLst/>
                          <a:latin typeface="Arial" pitchFamily="22" charset="0"/>
                        </a:rPr>
                        <a:t>-Rapid breathing</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rgbClr val="000000"/>
                          </a:solidFill>
                          <a:effectLst/>
                          <a:latin typeface="Arial" pitchFamily="22" charset="0"/>
                        </a:rPr>
                        <a:t>-Sweating palms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rgbClr val="000000"/>
                          </a:solidFill>
                          <a:effectLst/>
                          <a:latin typeface="Arial" pitchFamily="22" charset="0"/>
                        </a:rPr>
                        <a:t>-Can’t sleep</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rgbClr val="000000"/>
                          </a:solidFill>
                          <a:effectLst/>
                          <a:latin typeface="Arial" pitchFamily="22" charset="0"/>
                        </a:rPr>
                        <a:t>-Nausea</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rgbClr val="000000"/>
                        </a:solidFill>
                        <a:effectLst/>
                        <a:latin typeface="Arial" pitchFamily="22" charset="0"/>
                      </a:endParaRPr>
                    </a:p>
                  </a:txBody>
                  <a:tcPr marL="82809" marR="82809" marT="43866" marB="4386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EE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rgbClr val="000000"/>
                          </a:solidFill>
                          <a:effectLst/>
                          <a:latin typeface="Arial" pitchFamily="22" charset="0"/>
                        </a:rPr>
                        <a:t>-Tired</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rgbClr val="000000"/>
                          </a:solidFill>
                          <a:effectLst/>
                          <a:latin typeface="Arial" pitchFamily="22" charset="0"/>
                        </a:rPr>
                        <a:t>-Exhaustion</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rgbClr val="000000"/>
                          </a:solidFill>
                          <a:effectLst/>
                          <a:latin typeface="Arial" pitchFamily="22" charset="0"/>
                        </a:rPr>
                        <a:t>-Loss of appetite</a:t>
                      </a:r>
                    </a:p>
                  </a:txBody>
                  <a:tcPr marL="82809" marR="82809" marT="43866" marB="4386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EEC"/>
                    </a:solidFill>
                  </a:tcPr>
                </a:tc>
              </a:tr>
              <a:tr h="126523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pitchFamily="22" charset="0"/>
                        </a:rPr>
                        <a:t>Cognitive</a:t>
                      </a:r>
                    </a:p>
                  </a:txBody>
                  <a:tcPr marL="82809" marR="82809" marT="43866" marB="4386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F3D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a:ln>
                            <a:noFill/>
                          </a:ln>
                          <a:solidFill>
                            <a:srgbClr val="000000"/>
                          </a:solidFill>
                          <a:effectLst/>
                          <a:latin typeface="Arial" pitchFamily="22" charset="0"/>
                        </a:rPr>
                        <a:t>-</a:t>
                      </a:r>
                      <a:r>
                        <a:rPr kumimoji="0" lang="en-US" sz="1100" b="0" i="0" u="none" strike="noStrike" cap="none" normalizeH="0" baseline="0" dirty="0">
                          <a:ln>
                            <a:noFill/>
                          </a:ln>
                          <a:solidFill>
                            <a:srgbClr val="000000"/>
                          </a:solidFill>
                          <a:effectLst/>
                          <a:latin typeface="Arial" pitchFamily="22" charset="0"/>
                        </a:rPr>
                        <a:t>Racing thoughts</a:t>
                      </a:r>
                    </a:p>
                  </a:txBody>
                  <a:tcPr marL="82809" marR="82809" marT="43866" marB="4386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F3D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rgbClr val="000000"/>
                          </a:solidFill>
                          <a:effectLst/>
                          <a:latin typeface="Arial" pitchFamily="22" charset="0"/>
                        </a:rPr>
                        <a:t>-Downward spiral</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rgbClr val="000000"/>
                          </a:solidFill>
                          <a:effectLst/>
                          <a:latin typeface="Arial" pitchFamily="22" charset="0"/>
                        </a:rPr>
                        <a:t>-Lack of motivation</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rgbClr val="000000"/>
                          </a:solidFill>
                          <a:effectLst/>
                          <a:latin typeface="Arial" pitchFamily="22" charset="0"/>
                        </a:rPr>
                        <a:t>-Pessimism</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rgbClr val="000000"/>
                          </a:solidFill>
                          <a:effectLst/>
                          <a:latin typeface="Arial" pitchFamily="22" charset="0"/>
                        </a:rPr>
                        <a:t>-Worthlessness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rgbClr val="000000"/>
                          </a:solidFill>
                          <a:effectLst/>
                          <a:latin typeface="Arial" pitchFamily="22" charset="0"/>
                        </a:rPr>
                        <a:t>-Suicidal thoughts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rgbClr val="000000"/>
                        </a:solidFill>
                        <a:effectLst/>
                        <a:latin typeface="Arial" pitchFamily="22" charset="0"/>
                      </a:endParaRPr>
                    </a:p>
                  </a:txBody>
                  <a:tcPr marL="82809" marR="82809" marT="43866" marB="4386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F3DE"/>
                    </a:solidFill>
                  </a:tcPr>
                </a:tc>
              </a:tr>
              <a:tr h="126523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pitchFamily="22" charset="0"/>
                        </a:rPr>
                        <a:t>Behavioral</a:t>
                      </a:r>
                    </a:p>
                  </a:txBody>
                  <a:tcPr marL="82809" marR="82809" marT="43866" marB="4386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EE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a:ln>
                            <a:noFill/>
                          </a:ln>
                          <a:solidFill>
                            <a:srgbClr val="000000"/>
                          </a:solidFill>
                          <a:effectLst/>
                          <a:latin typeface="Arial" pitchFamily="22" charset="0"/>
                        </a:rPr>
                        <a:t>-</a:t>
                      </a:r>
                      <a:r>
                        <a:rPr kumimoji="0" lang="en-US" sz="1100" b="0" i="0" u="none" strike="noStrike" cap="none" normalizeH="0" baseline="0">
                          <a:ln>
                            <a:noFill/>
                          </a:ln>
                          <a:solidFill>
                            <a:srgbClr val="000000"/>
                          </a:solidFill>
                          <a:effectLst/>
                          <a:latin typeface="Arial" pitchFamily="22" charset="0"/>
                        </a:rPr>
                        <a:t>Restlessness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Arial" pitchFamily="22" charset="0"/>
                        </a:rPr>
                        <a:t>- Can’t sit still</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Arial" pitchFamily="22" charset="0"/>
                        </a:rPr>
                        <a:t>-Nail biting</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Arial" pitchFamily="22" charset="0"/>
                        </a:rPr>
                        <a:t>-Hair pulling</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Arial" pitchFamily="22" charset="0"/>
                        </a:rPr>
                        <a:t>-“You do anything to get rid of it”</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a:ln>
                          <a:noFill/>
                        </a:ln>
                        <a:solidFill>
                          <a:srgbClr val="000000"/>
                        </a:solidFill>
                        <a:effectLst/>
                        <a:latin typeface="Arial" pitchFamily="22" charset="0"/>
                      </a:endParaRPr>
                    </a:p>
                  </a:txBody>
                  <a:tcPr marL="82809" marR="82809" marT="43866" marB="4386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EE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Arial" pitchFamily="22" charset="0"/>
                        </a:rPr>
                        <a:t>-Tearfulness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Arial" pitchFamily="22" charset="0"/>
                        </a:rPr>
                        <a:t>-Isolation</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Arial" pitchFamily="22" charset="0"/>
                        </a:rPr>
                        <a:t>-Poor personal hygiene</a:t>
                      </a:r>
                    </a:p>
                  </a:txBody>
                  <a:tcPr marL="82809" marR="82809" marT="43866" marB="4386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EEC"/>
                    </a:solidFill>
                  </a:tcPr>
                </a:tc>
              </a:tr>
              <a:tr h="87593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pitchFamily="22" charset="0"/>
                        </a:rPr>
                        <a:t>Affective</a:t>
                      </a:r>
                    </a:p>
                  </a:txBody>
                  <a:tcPr marL="82809" marR="82809" marT="43866" marB="4386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F3D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a:ln>
                            <a:noFill/>
                          </a:ln>
                          <a:solidFill>
                            <a:srgbClr val="000000"/>
                          </a:solidFill>
                          <a:effectLst/>
                          <a:latin typeface="Arial" pitchFamily="22" charset="0"/>
                        </a:rPr>
                        <a:t>-</a:t>
                      </a:r>
                      <a:r>
                        <a:rPr kumimoji="0" lang="en-US" sz="1100" b="0" i="0" u="none" strike="noStrike" cap="none" normalizeH="0" baseline="0" dirty="0">
                          <a:ln>
                            <a:noFill/>
                          </a:ln>
                          <a:solidFill>
                            <a:srgbClr val="000000"/>
                          </a:solidFill>
                          <a:effectLst/>
                          <a:latin typeface="Arial" pitchFamily="22" charset="0"/>
                        </a:rPr>
                        <a:t>Desperation</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rgbClr val="000000"/>
                          </a:solidFill>
                          <a:effectLst/>
                          <a:latin typeface="Arial" pitchFamily="22" charset="0"/>
                        </a:rPr>
                        <a:t>-Fear</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rgbClr val="000000"/>
                          </a:solidFill>
                          <a:effectLst/>
                          <a:latin typeface="Arial" pitchFamily="22" charset="0"/>
                        </a:rPr>
                        <a:t>-No peace</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rgbClr val="000000"/>
                          </a:solidFill>
                          <a:effectLst/>
                          <a:latin typeface="Arial" pitchFamily="22" charset="0"/>
                        </a:rPr>
                        <a:t>-Urgency</a:t>
                      </a:r>
                    </a:p>
                  </a:txBody>
                  <a:tcPr marL="82809" marR="82809" marT="43866" marB="4386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F3D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rgbClr val="000000"/>
                          </a:solidFill>
                          <a:effectLst/>
                          <a:latin typeface="Arial" pitchFamily="22" charset="0"/>
                        </a:rPr>
                        <a:t>-Sadness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rgbClr val="000000"/>
                          </a:solidFill>
                          <a:effectLst/>
                          <a:latin typeface="Arial" pitchFamily="22" charset="0"/>
                        </a:rPr>
                        <a:t>-Darkness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rgbClr val="000000"/>
                          </a:solidFill>
                          <a:effectLst/>
                          <a:latin typeface="Arial" pitchFamily="22" charset="0"/>
                        </a:rPr>
                        <a:t>-Hopelessness</a:t>
                      </a:r>
                    </a:p>
                  </a:txBody>
                  <a:tcPr marL="82809" marR="82809" marT="43866" marB="4386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F3DE"/>
                    </a:solidFill>
                  </a:tcPr>
                </a:tc>
              </a:tr>
            </a:tbl>
          </a:graphicData>
        </a:graphic>
      </p:graphicFrame>
      <p:pic>
        <p:nvPicPr>
          <p:cNvPr id="28" name="Picture 31"/>
          <p:cNvPicPr>
            <a:picLocks noChangeAspect="1" noChangeArrowheads="1"/>
          </p:cNvPicPr>
          <p:nvPr/>
        </p:nvPicPr>
        <p:blipFill>
          <a:blip r:embed="rId4" cstate="print"/>
          <a:srcRect/>
          <a:stretch>
            <a:fillRect/>
          </a:stretch>
        </p:blipFill>
        <p:spPr bwMode="auto">
          <a:xfrm>
            <a:off x="19291275" y="13783100"/>
            <a:ext cx="7034136" cy="5122080"/>
          </a:xfrm>
          <a:prstGeom prst="rect">
            <a:avLst/>
          </a:prstGeom>
          <a:noFill/>
          <a:ln w="9525">
            <a:noFill/>
            <a:miter lim="800000"/>
            <a:headEnd/>
            <a:tailEnd/>
          </a:ln>
          <a:effectLst/>
        </p:spPr>
      </p:pic>
      <p:sp>
        <p:nvSpPr>
          <p:cNvPr id="31" name="Rectangle 30"/>
          <p:cNvSpPr/>
          <p:nvPr/>
        </p:nvSpPr>
        <p:spPr>
          <a:xfrm>
            <a:off x="19416999" y="19125209"/>
            <a:ext cx="6782688" cy="500903"/>
          </a:xfrm>
          <a:prstGeom prst="rect">
            <a:avLst/>
          </a:prstGeom>
        </p:spPr>
        <p:txBody>
          <a:bodyPr wrap="square" lIns="76551" tIns="38275" rIns="76551" bIns="38275">
            <a:spAutoFit/>
          </a:bodyPr>
          <a:lstStyle/>
          <a:p>
            <a:pPr algn="ctr"/>
            <a:r>
              <a:rPr lang="en-US" sz="2700" i="1" dirty="0">
                <a:latin typeface="Constantia"/>
                <a:cs typeface="Constantia"/>
              </a:rPr>
              <a:t> </a:t>
            </a:r>
            <a:r>
              <a:rPr lang="en-US" sz="2700" i="1" dirty="0">
                <a:latin typeface="Arial" panose="020B0604020202020204" pitchFamily="34" charset="0"/>
                <a:cs typeface="Arial" panose="020B0604020202020204" pitchFamily="34" charset="0"/>
              </a:rPr>
              <a:t>description of this figure</a:t>
            </a:r>
            <a:endParaRPr lang="en-US" i="1" dirty="0">
              <a:latin typeface="Arial" panose="020B0604020202020204" pitchFamily="34" charset="0"/>
              <a:cs typeface="Arial" panose="020B0604020202020204" pitchFamily="34" charset="0"/>
            </a:endParaRPr>
          </a:p>
        </p:txBody>
      </p:sp>
      <p:sp>
        <p:nvSpPr>
          <p:cNvPr id="32" name="Rectangle 31"/>
          <p:cNvSpPr/>
          <p:nvPr/>
        </p:nvSpPr>
        <p:spPr>
          <a:xfrm>
            <a:off x="19416999" y="26637679"/>
            <a:ext cx="6856790" cy="500903"/>
          </a:xfrm>
          <a:prstGeom prst="rect">
            <a:avLst/>
          </a:prstGeom>
        </p:spPr>
        <p:txBody>
          <a:bodyPr wrap="square" lIns="76551" tIns="38275" rIns="76551" bIns="38275">
            <a:spAutoFit/>
          </a:bodyPr>
          <a:lstStyle/>
          <a:p>
            <a:pPr algn="ctr"/>
            <a:r>
              <a:rPr lang="en-US" sz="2700" i="1" dirty="0">
                <a:latin typeface="Arial" panose="020B0604020202020204" pitchFamily="34" charset="0"/>
                <a:cs typeface="Arial" panose="020B0604020202020204" pitchFamily="34" charset="0"/>
              </a:rPr>
              <a:t>description of this figure</a:t>
            </a:r>
            <a:endParaRPr lang="en-US" i="1" dirty="0">
              <a:latin typeface="Arial" panose="020B0604020202020204" pitchFamily="34" charset="0"/>
              <a:cs typeface="Arial" panose="020B0604020202020204" pitchFamily="34" charset="0"/>
            </a:endParaRPr>
          </a:p>
        </p:txBody>
      </p:sp>
      <p:sp>
        <p:nvSpPr>
          <p:cNvPr id="6" name="TextBox 5"/>
          <p:cNvSpPr txBox="1"/>
          <p:nvPr/>
        </p:nvSpPr>
        <p:spPr>
          <a:xfrm>
            <a:off x="419100" y="16998483"/>
            <a:ext cx="8555567" cy="1472357"/>
          </a:xfrm>
          <a:prstGeom prst="rect">
            <a:avLst/>
          </a:prstGeom>
          <a:solidFill>
            <a:srgbClr val="013C20"/>
          </a:solidFill>
          <a:ln>
            <a:noFill/>
          </a:ln>
        </p:spPr>
        <p:style>
          <a:lnRef idx="1">
            <a:schemeClr val="accent4"/>
          </a:lnRef>
          <a:fillRef idx="3">
            <a:schemeClr val="accent4"/>
          </a:fillRef>
          <a:effectRef idx="2">
            <a:schemeClr val="accent4"/>
          </a:effectRef>
          <a:fontRef idx="minor">
            <a:schemeClr val="lt1"/>
          </a:fontRef>
        </p:style>
        <p:txBody>
          <a:bodyPr wrap="square" lIns="229653" tIns="229653" rIns="229653" bIns="229653" rtlCol="0" anchor="ctr" anchorCtr="0">
            <a:normAutofit/>
          </a:bodyPr>
          <a:lstStyle/>
          <a:p>
            <a:pPr algn="ctr">
              <a:spcAft>
                <a:spcPts val="0"/>
              </a:spcAft>
            </a:pPr>
            <a:r>
              <a:rPr lang="en-US" sz="4000" b="1" dirty="0" smtClean="0">
                <a:latin typeface="Arial"/>
                <a:cs typeface="Arial"/>
              </a:rPr>
              <a:t>Objectives</a:t>
            </a:r>
            <a:endParaRPr lang="en-US" sz="4000" b="1" dirty="0">
              <a:latin typeface="Arial"/>
              <a:cs typeface="Arial"/>
            </a:endParaRPr>
          </a:p>
        </p:txBody>
      </p:sp>
      <p:sp>
        <p:nvSpPr>
          <p:cNvPr id="25" name="Rectangle 24"/>
          <p:cNvSpPr/>
          <p:nvPr/>
        </p:nvSpPr>
        <p:spPr bwMode="auto">
          <a:xfrm>
            <a:off x="284117" y="281625"/>
            <a:ext cx="35709248" cy="3860940"/>
          </a:xfrm>
          <a:prstGeom prst="rect">
            <a:avLst/>
          </a:prstGeom>
          <a:solidFill>
            <a:srgbClr val="013C20"/>
          </a:solidFill>
          <a:ln w="9525" cap="flat" cmpd="sng" algn="ctr">
            <a:noFill/>
            <a:prstDash val="solid"/>
            <a:round/>
            <a:headEnd type="none" w="med" len="med"/>
            <a:tailEnd type="none" w="med" len="med"/>
          </a:ln>
          <a:effectLst/>
        </p:spPr>
        <p:txBody>
          <a:bodyPr vert="horz" wrap="square" lIns="76551" tIns="38275" rIns="76551" bIns="38275" numCol="1" rtlCol="0" anchor="t" anchorCtr="0" compatLnSpc="1">
            <a:prstTxWarp prst="textNoShape">
              <a:avLst/>
            </a:prstTxWarp>
          </a:bodyPr>
          <a:lstStyle/>
          <a:p>
            <a:pPr marL="0" marR="0" indent="0" algn="l" defTabSz="921004"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smtClean="0">
              <a:ln>
                <a:noFill/>
              </a:ln>
              <a:solidFill>
                <a:schemeClr val="tx1"/>
              </a:solidFill>
              <a:effectLst/>
              <a:latin typeface="Times New Roman" pitchFamily="27" charset="0"/>
            </a:endParaRPr>
          </a:p>
        </p:txBody>
      </p:sp>
      <p:sp>
        <p:nvSpPr>
          <p:cNvPr id="4" name="TextBox 3"/>
          <p:cNvSpPr txBox="1"/>
          <p:nvPr/>
        </p:nvSpPr>
        <p:spPr>
          <a:xfrm>
            <a:off x="1485900" y="538749"/>
            <a:ext cx="21504729" cy="3561608"/>
          </a:xfrm>
          <a:prstGeom prst="rect">
            <a:avLst/>
          </a:prstGeom>
          <a:noFill/>
        </p:spPr>
        <p:txBody>
          <a:bodyPr wrap="square" lIns="76551" tIns="38275" rIns="76551" bIns="38275" rtlCol="0" anchor="ctr" anchorCtr="0">
            <a:noAutofit/>
          </a:bodyPr>
          <a:lstStyle/>
          <a:p>
            <a:pPr>
              <a:spcAft>
                <a:spcPts val="418"/>
              </a:spcAft>
            </a:pPr>
            <a:r>
              <a:rPr lang="en-US" sz="8000" b="1" dirty="0">
                <a:solidFill>
                  <a:schemeClr val="bg1"/>
                </a:solidFill>
                <a:latin typeface="Arial"/>
                <a:cs typeface="Arial"/>
              </a:rPr>
              <a:t>Title of </a:t>
            </a:r>
            <a:r>
              <a:rPr lang="en-US" sz="8000" b="1" dirty="0" smtClean="0">
                <a:solidFill>
                  <a:schemeClr val="bg1"/>
                </a:solidFill>
                <a:latin typeface="Arial"/>
                <a:cs typeface="Arial"/>
              </a:rPr>
              <a:t>Poster</a:t>
            </a:r>
            <a:endParaRPr lang="en-US" sz="8000" b="1" dirty="0">
              <a:solidFill>
                <a:schemeClr val="bg1"/>
              </a:solidFill>
              <a:latin typeface="Arial"/>
              <a:cs typeface="Arial"/>
            </a:endParaRPr>
          </a:p>
          <a:p>
            <a:r>
              <a:rPr lang="en-US" sz="4000" b="1" dirty="0">
                <a:solidFill>
                  <a:schemeClr val="bg1"/>
                </a:solidFill>
                <a:latin typeface="Arial"/>
                <a:cs typeface="Arial"/>
              </a:rPr>
              <a:t>Author, </a:t>
            </a:r>
            <a:r>
              <a:rPr lang="en-US" sz="4000" b="1" dirty="0" smtClean="0">
                <a:solidFill>
                  <a:schemeClr val="bg1"/>
                </a:solidFill>
                <a:latin typeface="Arial"/>
                <a:cs typeface="Arial"/>
              </a:rPr>
              <a:t> </a:t>
            </a:r>
            <a:r>
              <a:rPr lang="en-US" sz="4000" b="1" smtClean="0">
                <a:solidFill>
                  <a:schemeClr val="bg1"/>
                </a:solidFill>
                <a:latin typeface="Arial"/>
                <a:cs typeface="Arial"/>
              </a:rPr>
              <a:t>UNC Charlotte  </a:t>
            </a:r>
            <a:endParaRPr lang="en-US" sz="4000" b="1" dirty="0" smtClean="0">
              <a:solidFill>
                <a:schemeClr val="bg1"/>
              </a:solidFill>
              <a:latin typeface="Arial"/>
              <a:cs typeface="Arial"/>
            </a:endParaRPr>
          </a:p>
          <a:p>
            <a:r>
              <a:rPr lang="en-US" sz="4000" b="1" dirty="0" smtClean="0">
                <a:solidFill>
                  <a:schemeClr val="bg1"/>
                </a:solidFill>
                <a:latin typeface="Arial"/>
                <a:cs typeface="Arial"/>
              </a:rPr>
              <a:t>Adviser’s name, Department</a:t>
            </a:r>
            <a:endParaRPr lang="en-US" sz="4000" b="1" dirty="0">
              <a:solidFill>
                <a:schemeClr val="bg1"/>
              </a:solidFill>
              <a:latin typeface="Arial"/>
              <a:cs typeface="Arial"/>
            </a:endParaRPr>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169360" y="281625"/>
            <a:ext cx="6750594" cy="38609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3" name="Rectangle 32"/>
          <p:cNvSpPr/>
          <p:nvPr/>
        </p:nvSpPr>
        <p:spPr bwMode="auto">
          <a:xfrm>
            <a:off x="9502902" y="18801145"/>
            <a:ext cx="8540496" cy="9560135"/>
          </a:xfrm>
          <a:prstGeom prst="rect">
            <a:avLst/>
          </a:prstGeom>
          <a:solidFill>
            <a:schemeClr val="bg1"/>
          </a:solidFill>
          <a:ln w="3175" cap="flat" cmpd="sng" algn="ctr">
            <a:noFill/>
            <a:prstDash val="solid"/>
            <a:round/>
            <a:headEnd type="none" w="med" len="med"/>
            <a:tailEnd type="none" w="med" len="med"/>
          </a:ln>
          <a:effectLst/>
        </p:spPr>
        <p:txBody>
          <a:bodyPr vert="horz" wrap="square" lIns="76551" tIns="38275" rIns="76551" bIns="38275" numCol="1" rtlCol="0" anchor="t" anchorCtr="0" compatLnSpc="1">
            <a:prstTxWarp prst="textNoShape">
              <a:avLst/>
            </a:prstTxWarp>
          </a:bodyPr>
          <a:lstStyle/>
          <a:p>
            <a:pPr marL="0" marR="0" indent="0" algn="l" defTabSz="921004"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smtClean="0">
              <a:ln>
                <a:noFill/>
              </a:ln>
              <a:solidFill>
                <a:schemeClr val="tx1"/>
              </a:solidFill>
              <a:effectLst/>
              <a:latin typeface="Times New Roman" pitchFamily="27" charset="0"/>
            </a:endParaRPr>
          </a:p>
        </p:txBody>
      </p:sp>
      <p:sp>
        <p:nvSpPr>
          <p:cNvPr id="34" name="TextBox 33"/>
          <p:cNvSpPr txBox="1"/>
          <p:nvPr/>
        </p:nvSpPr>
        <p:spPr>
          <a:xfrm>
            <a:off x="9461500" y="16998483"/>
            <a:ext cx="8555567" cy="1555093"/>
          </a:xfrm>
          <a:prstGeom prst="rect">
            <a:avLst/>
          </a:prstGeom>
          <a:solidFill>
            <a:srgbClr val="013C20"/>
          </a:solidFill>
          <a:ln>
            <a:noFill/>
          </a:ln>
        </p:spPr>
        <p:style>
          <a:lnRef idx="1">
            <a:schemeClr val="accent4"/>
          </a:lnRef>
          <a:fillRef idx="3">
            <a:schemeClr val="accent4"/>
          </a:fillRef>
          <a:effectRef idx="2">
            <a:schemeClr val="accent4"/>
          </a:effectRef>
          <a:fontRef idx="minor">
            <a:schemeClr val="lt1"/>
          </a:fontRef>
        </p:style>
        <p:txBody>
          <a:bodyPr wrap="square" lIns="229653" tIns="229653" rIns="229653" bIns="229653" rtlCol="0" anchor="ctr" anchorCtr="0">
            <a:normAutofit/>
          </a:bodyPr>
          <a:lstStyle/>
          <a:p>
            <a:pPr algn="ctr">
              <a:spcAft>
                <a:spcPts val="0"/>
              </a:spcAft>
            </a:pPr>
            <a:r>
              <a:rPr lang="en-US" sz="4000" b="1" dirty="0" smtClean="0">
                <a:latin typeface="Arial"/>
                <a:cs typeface="Arial"/>
              </a:rPr>
              <a:t>Collected Data </a:t>
            </a:r>
            <a:endParaRPr lang="en-US" sz="4000" b="1" dirty="0">
              <a:latin typeface="Arial"/>
              <a:cs typeface="Arial"/>
            </a:endParaRPr>
          </a:p>
        </p:txBody>
      </p:sp>
      <p:sp>
        <p:nvSpPr>
          <p:cNvPr id="35" name="Rectangle 34"/>
          <p:cNvSpPr/>
          <p:nvPr/>
        </p:nvSpPr>
        <p:spPr>
          <a:xfrm>
            <a:off x="9682802" y="18956938"/>
            <a:ext cx="8192567" cy="9267152"/>
          </a:xfrm>
          <a:prstGeom prst="rect">
            <a:avLst/>
          </a:prstGeom>
        </p:spPr>
        <p:txBody>
          <a:bodyPr wrap="square" lIns="182880" tIns="0" rIns="182880" bIns="109728">
            <a:spAutoFit/>
          </a:bodyPr>
          <a:lstStyle/>
          <a:p>
            <a:pPr marL="42180" indent="-42180" defTabSz="3179816">
              <a:spcBef>
                <a:spcPct val="50000"/>
              </a:spcBef>
            </a:pPr>
            <a:r>
              <a:rPr lang="en-US" sz="3500" b="1" dirty="0" smtClean="0">
                <a:solidFill>
                  <a:srgbClr val="87212E"/>
                </a:solidFill>
                <a:latin typeface="Arial"/>
                <a:cs typeface="Arial"/>
              </a:rPr>
              <a:t>About Pictures . . . </a:t>
            </a:r>
            <a:endParaRPr lang="en-US" sz="3500" b="1" dirty="0">
              <a:solidFill>
                <a:srgbClr val="87212E"/>
              </a:solidFill>
              <a:latin typeface="Arial"/>
              <a:cs typeface="Arial"/>
            </a:endParaRPr>
          </a:p>
          <a:p>
            <a:pPr marL="457200" indent="-457200" defTabSz="3179816">
              <a:spcBef>
                <a:spcPct val="50000"/>
              </a:spcBef>
              <a:buFont typeface="Arial" panose="020B0604020202020204" pitchFamily="34" charset="0"/>
              <a:buChar char="•"/>
            </a:pPr>
            <a:r>
              <a:rPr lang="en-US" sz="3200" dirty="0">
                <a:latin typeface="Arial"/>
                <a:cs typeface="Arial"/>
              </a:rPr>
              <a:t>Unless you find photos made for down-loading and printing, the resolution is likely to be too low. The photos will not print well.</a:t>
            </a:r>
          </a:p>
          <a:p>
            <a:pPr marL="457200" indent="-457200" defTabSz="3179816">
              <a:spcBef>
                <a:spcPct val="50000"/>
              </a:spcBef>
              <a:buFont typeface="Arial" panose="020B0604020202020204" pitchFamily="34" charset="0"/>
              <a:buChar char="•"/>
            </a:pPr>
            <a:r>
              <a:rPr lang="en-US" sz="3200" dirty="0">
                <a:latin typeface="Arial"/>
                <a:cs typeface="Arial"/>
              </a:rPr>
              <a:t>Only use internet photos with copyright permission. We recommend a stock photography site such as istockphoto.com. You will pay a small fee but have much higher quality </a:t>
            </a:r>
            <a:r>
              <a:rPr lang="en-US" sz="3200" dirty="0" smtClean="0">
                <a:latin typeface="Arial"/>
                <a:cs typeface="Arial"/>
              </a:rPr>
              <a:t>images.</a:t>
            </a:r>
          </a:p>
          <a:p>
            <a:pPr marL="457200" indent="-457200" defTabSz="3179816">
              <a:spcBef>
                <a:spcPct val="50000"/>
              </a:spcBef>
              <a:buFont typeface="Arial" panose="020B0604020202020204" pitchFamily="34" charset="0"/>
              <a:buChar char="•"/>
            </a:pPr>
            <a:r>
              <a:rPr lang="en-US" sz="3200" dirty="0" smtClean="0">
                <a:latin typeface="Arial"/>
                <a:cs typeface="Arial"/>
              </a:rPr>
              <a:t> If </a:t>
            </a:r>
            <a:r>
              <a:rPr lang="en-US" sz="3200" dirty="0">
                <a:latin typeface="Arial"/>
                <a:cs typeface="Arial"/>
              </a:rPr>
              <a:t>you use a photo for the poster background don’t use a busy, detailed image. It could distract from the text of the poster. The image must be high resolution. A textured background or gradient fill may be a better background option. </a:t>
            </a:r>
          </a:p>
        </p:txBody>
      </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Blank">
  <a:themeElements>
    <a:clrScheme name="Blank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1100138" rtl="0" eaLnBrk="1" fontAlgn="base" latinLnBrk="0" hangingPunct="1">
          <a:lnSpc>
            <a:spcPct val="100000"/>
          </a:lnSpc>
          <a:spcBef>
            <a:spcPct val="0"/>
          </a:spcBef>
          <a:spcAft>
            <a:spcPct val="0"/>
          </a:spcAft>
          <a:buClrTx/>
          <a:buSzTx/>
          <a:buFontTx/>
          <a:buNone/>
          <a:tabLst/>
          <a:defRPr kumimoji="0" lang="en-US" sz="2900" b="0" i="0" u="none" strike="noStrike" cap="none" normalizeH="0" baseline="0" smtClean="0">
            <a:ln>
              <a:noFill/>
            </a:ln>
            <a:solidFill>
              <a:schemeClr val="tx1"/>
            </a:solidFill>
            <a:effectLst/>
            <a:latin typeface="Times New Roman" pitchFamily="27"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1100138" rtl="0" eaLnBrk="1" fontAlgn="base" latinLnBrk="0" hangingPunct="1">
          <a:lnSpc>
            <a:spcPct val="100000"/>
          </a:lnSpc>
          <a:spcBef>
            <a:spcPct val="0"/>
          </a:spcBef>
          <a:spcAft>
            <a:spcPct val="0"/>
          </a:spcAft>
          <a:buClrTx/>
          <a:buSzTx/>
          <a:buFontTx/>
          <a:buNone/>
          <a:tabLst/>
          <a:defRPr kumimoji="0" lang="en-US" sz="2900" b="0" i="0" u="none" strike="noStrike" cap="none" normalizeH="0" baseline="0" smtClean="0">
            <a:ln>
              <a:noFill/>
            </a:ln>
            <a:solidFill>
              <a:schemeClr val="tx1"/>
            </a:solidFill>
            <a:effectLst/>
            <a:latin typeface="Times New Roman" pitchFamily="27" charset="0"/>
          </a:defRPr>
        </a:defPPr>
      </a:lstStyle>
    </a:lnDef>
  </a:objectDefaults>
  <a:extraClrSchemeLst>
    <a:extraClrScheme>
      <a:clrScheme name="Blank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2595</TotalTime>
  <Words>838</Words>
  <Application>Microsoft Macintosh PowerPoint</Application>
  <PresentationFormat>Custom</PresentationFormat>
  <Paragraphs>81</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Blank</vt:lpstr>
      <vt:lpstr>PowerPoint Presentation</vt:lpstr>
    </vt:vector>
  </TitlesOfParts>
  <Company>Calvin College</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32x40 science fair posters</dc:title>
  <dc:creator>Erik Jon Byker</dc:creator>
  <cp:lastModifiedBy>Bruce Taylor</cp:lastModifiedBy>
  <cp:revision>63</cp:revision>
  <cp:lastPrinted>2002-12-02T18:20:07Z</cp:lastPrinted>
  <dcterms:created xsi:type="dcterms:W3CDTF">2011-04-04T18:01:39Z</dcterms:created>
  <dcterms:modified xsi:type="dcterms:W3CDTF">2017-07-17T19:01:19Z</dcterms:modified>
</cp:coreProperties>
</file>