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Lst>
  <p:sldSz cy="29260800" cx="36576000"/>
  <p:notesSz cx="9388475" cy="12771425"/>
  <p:embeddedFontLst>
    <p:embeddedFont>
      <p:font typeface="Constantia"/>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216">
          <p15:clr>
            <a:srgbClr val="A4A3A4"/>
          </p15:clr>
        </p15:guide>
        <p15:guide id="2" pos="11521">
          <p15:clr>
            <a:srgbClr val="A4A3A4"/>
          </p15:clr>
        </p15:guide>
      </p15:sldGuideLst>
    </p:ext>
    <p:ext uri="GoogleSlidesCustomDataVersion2">
      <go:slidesCustomData xmlns:go="http://customooxmlschemas.google.com/" r:id="rId12" roundtripDataSignature="AMtx7mhOGHtIyOlAXtiNgL/dqE0auq8G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A4F70B2-3E3F-4433-BC73-DA63376DE9BE}">
  <a:tblStyle styleId="{DA4F70B2-3E3F-4433-BC73-DA63376DE9B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216" orient="horz"/>
        <p:guide pos="1152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1" Type="http://schemas.openxmlformats.org/officeDocument/2006/relationships/font" Target="fonts/Constantia-boldItalic.fntdata"/><Relationship Id="rId10" Type="http://schemas.openxmlformats.org/officeDocument/2006/relationships/font" Target="fonts/Constantia-italic.fntdata"/><Relationship Id="rId12" Type="http://customschemas.google.com/relationships/presentationmetadata" Target="metadata"/><Relationship Id="rId9" Type="http://schemas.openxmlformats.org/officeDocument/2006/relationships/font" Target="fonts/Constantia-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Constantia-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4059238" cy="641350"/>
          </a:xfrm>
          <a:prstGeom prst="rect">
            <a:avLst/>
          </a:prstGeom>
          <a:noFill/>
          <a:ln>
            <a:noFill/>
          </a:ln>
        </p:spPr>
        <p:txBody>
          <a:bodyPr anchorCtr="0" anchor="t" bIns="13600" lIns="27225" spcFirstLastPara="1" rIns="27225" wrap="square" tIns="13600">
            <a:noAutofit/>
          </a:bodyPr>
          <a:lstStyle>
            <a:lvl1pPr lvl="0" marR="0" rtl="0" algn="l">
              <a:spcBef>
                <a:spcPts val="0"/>
              </a:spcBef>
              <a:spcAft>
                <a:spcPts val="0"/>
              </a:spcAft>
              <a:buSzPts val="1400"/>
              <a:buNone/>
              <a:defRPr b="0" i="0" sz="4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5314950" y="0"/>
            <a:ext cx="4081463" cy="641350"/>
          </a:xfrm>
          <a:prstGeom prst="rect">
            <a:avLst/>
          </a:prstGeom>
          <a:noFill/>
          <a:ln>
            <a:noFill/>
          </a:ln>
        </p:spPr>
        <p:txBody>
          <a:bodyPr anchorCtr="0" anchor="t" bIns="13600" lIns="27225" spcFirstLastPara="1" rIns="27225" wrap="square" tIns="13600">
            <a:noAutofit/>
          </a:bodyPr>
          <a:lstStyle>
            <a:lvl1pPr lvl="0" marR="0" rtl="0" algn="r">
              <a:spcBef>
                <a:spcPts val="0"/>
              </a:spcBef>
              <a:spcAft>
                <a:spcPts val="0"/>
              </a:spcAft>
              <a:buSzPts val="1400"/>
              <a:buNone/>
              <a:defRPr b="0" i="0" sz="4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704975" y="962025"/>
            <a:ext cx="5986463" cy="47894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1255713" y="6072188"/>
            <a:ext cx="6884987" cy="5751512"/>
          </a:xfrm>
          <a:prstGeom prst="rect">
            <a:avLst/>
          </a:prstGeom>
          <a:noFill/>
          <a:ln>
            <a:noFill/>
          </a:ln>
        </p:spPr>
        <p:txBody>
          <a:bodyPr anchorCtr="0" anchor="t" bIns="13600" lIns="27225" spcFirstLastPara="1" rIns="27225" wrap="square" tIns="13600">
            <a:noAutofit/>
          </a:bodyPr>
          <a:lstStyle>
            <a:lvl1pPr indent="-228600" lvl="0" marL="457200" marR="0" rtl="0" algn="l">
              <a:spcBef>
                <a:spcPts val="300"/>
              </a:spcBef>
              <a:spcAft>
                <a:spcPts val="0"/>
              </a:spcAft>
              <a:buSzPts val="1400"/>
              <a:buNone/>
              <a:defRPr b="0" i="0" sz="1000" u="none" cap="none" strike="noStrike">
                <a:solidFill>
                  <a:schemeClr val="dk1"/>
                </a:solidFill>
                <a:latin typeface="Times New Roman"/>
                <a:ea typeface="Times New Roman"/>
                <a:cs typeface="Times New Roman"/>
                <a:sym typeface="Times New Roman"/>
              </a:defRPr>
            </a:lvl1pPr>
            <a:lvl2pPr indent="-228600" lvl="1" marL="914400" marR="0" rtl="0" algn="l">
              <a:spcBef>
                <a:spcPts val="300"/>
              </a:spcBef>
              <a:spcAft>
                <a:spcPts val="0"/>
              </a:spcAft>
              <a:buSzPts val="1400"/>
              <a:buNone/>
              <a:defRPr b="0" i="0" sz="1000" u="none" cap="none" strike="noStrike">
                <a:solidFill>
                  <a:schemeClr val="dk1"/>
                </a:solidFill>
                <a:latin typeface="Times New Roman"/>
                <a:ea typeface="Times New Roman"/>
                <a:cs typeface="Times New Roman"/>
                <a:sym typeface="Times New Roman"/>
              </a:defRPr>
            </a:lvl2pPr>
            <a:lvl3pPr indent="-228600" lvl="2" marL="1371600" marR="0" rtl="0" algn="l">
              <a:spcBef>
                <a:spcPts val="300"/>
              </a:spcBef>
              <a:spcAft>
                <a:spcPts val="0"/>
              </a:spcAft>
              <a:buSzPts val="1400"/>
              <a:buNone/>
              <a:defRPr b="0" i="0" sz="1000" u="none" cap="none" strike="noStrike">
                <a:solidFill>
                  <a:schemeClr val="dk1"/>
                </a:solidFill>
                <a:latin typeface="Times New Roman"/>
                <a:ea typeface="Times New Roman"/>
                <a:cs typeface="Times New Roman"/>
                <a:sym typeface="Times New Roman"/>
              </a:defRPr>
            </a:lvl3pPr>
            <a:lvl4pPr indent="-228600" lvl="3" marL="1828800" marR="0" rtl="0" algn="l">
              <a:spcBef>
                <a:spcPts val="300"/>
              </a:spcBef>
              <a:spcAft>
                <a:spcPts val="0"/>
              </a:spcAft>
              <a:buSzPts val="1400"/>
              <a:buNone/>
              <a:defRPr b="0" i="0" sz="1000" u="none" cap="none" strike="noStrike">
                <a:solidFill>
                  <a:schemeClr val="dk1"/>
                </a:solidFill>
                <a:latin typeface="Times New Roman"/>
                <a:ea typeface="Times New Roman"/>
                <a:cs typeface="Times New Roman"/>
                <a:sym typeface="Times New Roman"/>
              </a:defRPr>
            </a:lvl4pPr>
            <a:lvl5pPr indent="-228600" lvl="4" marL="2286000" marR="0" rtl="0" algn="l">
              <a:spcBef>
                <a:spcPts val="300"/>
              </a:spcBef>
              <a:spcAft>
                <a:spcPts val="0"/>
              </a:spcAft>
              <a:buSzPts val="1400"/>
              <a:buNone/>
              <a:defRPr b="0" i="0" sz="1000" u="none" cap="none" strike="noStrike">
                <a:solidFill>
                  <a:schemeClr val="dk1"/>
                </a:solidFill>
                <a:latin typeface="Times New Roman"/>
                <a:ea typeface="Times New Roman"/>
                <a:cs typeface="Times New Roman"/>
                <a:sym typeface="Times New Roman"/>
              </a:defRPr>
            </a:lvl5pPr>
            <a:lvl6pPr indent="-228600" lvl="5" marL="27432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0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12122150"/>
            <a:ext cx="4059238" cy="641350"/>
          </a:xfrm>
          <a:prstGeom prst="rect">
            <a:avLst/>
          </a:prstGeom>
          <a:noFill/>
          <a:ln>
            <a:noFill/>
          </a:ln>
        </p:spPr>
        <p:txBody>
          <a:bodyPr anchorCtr="0" anchor="b" bIns="13600" lIns="27225" spcFirstLastPara="1" rIns="27225" wrap="square" tIns="13600">
            <a:noAutofit/>
          </a:bodyPr>
          <a:lstStyle>
            <a:lvl1pPr lvl="0" marR="0" rtl="0" algn="l">
              <a:spcBef>
                <a:spcPts val="0"/>
              </a:spcBef>
              <a:spcAft>
                <a:spcPts val="0"/>
              </a:spcAft>
              <a:buSzPts val="1400"/>
              <a:buNone/>
              <a:defRPr b="0" i="0" sz="4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5314950" y="12122150"/>
            <a:ext cx="4081463" cy="641350"/>
          </a:xfrm>
          <a:prstGeom prst="rect">
            <a:avLst/>
          </a:prstGeom>
          <a:noFill/>
          <a:ln>
            <a:noFill/>
          </a:ln>
        </p:spPr>
        <p:txBody>
          <a:bodyPr anchorCtr="0" anchor="b" bIns="13600" lIns="27225" spcFirstLastPara="1" rIns="27225" wrap="square" tIns="13600">
            <a:noAutofit/>
          </a:bodyPr>
          <a:lstStyle/>
          <a:p>
            <a:pPr indent="0" lvl="0" marL="0" marR="0" rtl="0" algn="r">
              <a:spcBef>
                <a:spcPts val="0"/>
              </a:spcBef>
              <a:spcAft>
                <a:spcPts val="0"/>
              </a:spcAft>
              <a:buNone/>
            </a:pPr>
            <a:fld id="{00000000-1234-1234-1234-123412341234}" type="slidenum">
              <a:rPr b="0" i="0" lang="en-US" sz="400" u="none" cap="none" strike="noStrike">
                <a:solidFill>
                  <a:schemeClr val="dk1"/>
                </a:solidFill>
                <a:latin typeface="Times New Roman"/>
                <a:ea typeface="Times New Roman"/>
                <a:cs typeface="Times New Roman"/>
                <a:sym typeface="Times New Roman"/>
              </a:rPr>
              <a:t>‹#›</a:t>
            </a:fld>
            <a:endParaRPr b="0" i="0" sz="400" u="none" cap="none" strike="noStrike">
              <a:solidFill>
                <a:schemeClr val="dk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notes"/>
          <p:cNvSpPr/>
          <p:nvPr>
            <p:ph idx="2" type="sldImg"/>
          </p:nvPr>
        </p:nvSpPr>
        <p:spPr>
          <a:xfrm>
            <a:off x="1704975" y="962025"/>
            <a:ext cx="5986463" cy="47894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1" name="Google Shape;81;p1:notes"/>
          <p:cNvSpPr txBox="1"/>
          <p:nvPr>
            <p:ph idx="1" type="body"/>
          </p:nvPr>
        </p:nvSpPr>
        <p:spPr>
          <a:xfrm>
            <a:off x="1255713" y="6072188"/>
            <a:ext cx="6884987" cy="5751512"/>
          </a:xfrm>
          <a:prstGeom prst="rect">
            <a:avLst/>
          </a:prstGeom>
          <a:noFill/>
          <a:ln>
            <a:noFill/>
          </a:ln>
        </p:spPr>
        <p:txBody>
          <a:bodyPr anchorCtr="0" anchor="t" bIns="13600" lIns="27225" spcFirstLastPara="1" rIns="27225" wrap="square" tIns="13600">
            <a:noAutofit/>
          </a:bodyPr>
          <a:lstStyle/>
          <a:p>
            <a:pPr indent="0" lvl="0" marL="0" rtl="0" algn="l">
              <a:spcBef>
                <a:spcPts val="0"/>
              </a:spcBef>
              <a:spcAft>
                <a:spcPts val="0"/>
              </a:spcAft>
              <a:buNone/>
            </a:pPr>
            <a:r>
              <a:t/>
            </a:r>
            <a:endParaRPr/>
          </a:p>
        </p:txBody>
      </p:sp>
      <p:sp>
        <p:nvSpPr>
          <p:cNvPr id="82" name="Google Shape;82;p1:notes"/>
          <p:cNvSpPr txBox="1"/>
          <p:nvPr>
            <p:ph idx="12" type="sldNum"/>
          </p:nvPr>
        </p:nvSpPr>
        <p:spPr>
          <a:xfrm>
            <a:off x="5314950" y="12122150"/>
            <a:ext cx="4081463" cy="641350"/>
          </a:xfrm>
          <a:prstGeom prst="rect">
            <a:avLst/>
          </a:prstGeom>
          <a:noFill/>
          <a:ln>
            <a:noFill/>
          </a:ln>
        </p:spPr>
        <p:txBody>
          <a:bodyPr anchorCtr="0" anchor="b" bIns="13600" lIns="27225" spcFirstLastPara="1" rIns="27225" wrap="square" tIns="136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
        <p:nvSpPr>
          <p:cNvPr id="11" name="Google Shape;11;p3"/>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12" name="Google Shape;12;p3"/>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13" name="Google Shape;13;p3"/>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b="0" i="0" sz="2500" u="none" cap="none" strike="noStrike">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b="0" i="0" sz="2500" u="none" cap="none" strike="noStrike">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b="0" i="0" sz="2500" u="none" cap="none" strike="noStrike">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b="0" i="0" sz="2500" u="none" cap="none" strike="noStrike">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b="0" i="0" sz="2500" u="none" cap="none" strike="noStrike">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b="0" i="0" sz="2500" u="none" cap="none" strike="noStrike">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b="0" i="0" sz="2500" u="none" cap="none" strike="noStrike">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b="0" i="0" sz="2500" u="none" cap="none" strike="noStrike">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b="0" i="0" sz="2500" u="none" cap="none" strike="noStrike">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4"/>
          <p:cNvSpPr txBox="1"/>
          <p:nvPr>
            <p:ph type="ctrTitle"/>
          </p:nvPr>
        </p:nvSpPr>
        <p:spPr>
          <a:xfrm>
            <a:off x="2743200" y="9089625"/>
            <a:ext cx="31089601" cy="6272011"/>
          </a:xfrm>
          <a:prstGeom prst="rect">
            <a:avLst/>
          </a:prstGeom>
          <a:noFill/>
          <a:ln>
            <a:noFill/>
          </a:ln>
        </p:spPr>
        <p:txBody>
          <a:bodyPr anchorCtr="0" anchor="t" bIns="45075" lIns="90175" spcFirstLastPara="1" rIns="90175" wrap="square" tIns="45075">
            <a:noAutofit/>
          </a:bodyPr>
          <a:lstStyle>
            <a:lvl1pPr lvl="0"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16" name="Google Shape;16;p4"/>
          <p:cNvSpPr txBox="1"/>
          <p:nvPr>
            <p:ph idx="1" type="subTitle"/>
          </p:nvPr>
        </p:nvSpPr>
        <p:spPr>
          <a:xfrm>
            <a:off x="5486400" y="16580834"/>
            <a:ext cx="25603200" cy="7478332"/>
          </a:xfrm>
          <a:prstGeom prst="rect">
            <a:avLst/>
          </a:prstGeom>
          <a:noFill/>
          <a:ln>
            <a:noFill/>
          </a:ln>
        </p:spPr>
        <p:txBody>
          <a:bodyPr anchorCtr="0" anchor="t" bIns="45075" lIns="90175" spcFirstLastPara="1" rIns="90175" wrap="square" tIns="45075">
            <a:noAutofit/>
          </a:bodyPr>
          <a:lstStyle>
            <a:lvl1pPr lvl="0" marR="0" rtl="0" algn="ctr">
              <a:spcBef>
                <a:spcPts val="2680"/>
              </a:spcBef>
              <a:spcAft>
                <a:spcPts val="0"/>
              </a:spcAft>
              <a:buClr>
                <a:schemeClr val="dk1"/>
              </a:buClr>
              <a:buSzPts val="13400"/>
              <a:buFont typeface="Times New Roman"/>
              <a:buNone/>
              <a:defRPr b="0" i="0" sz="13400" u="none" cap="none" strike="noStrike">
                <a:solidFill>
                  <a:schemeClr val="dk1"/>
                </a:solidFill>
                <a:latin typeface="Times New Roman"/>
                <a:ea typeface="Times New Roman"/>
                <a:cs typeface="Times New Roman"/>
                <a:sym typeface="Times New Roman"/>
              </a:defRPr>
            </a:lvl1pPr>
            <a:lvl2pPr lvl="1" marR="0" rtl="0" algn="ctr">
              <a:spcBef>
                <a:spcPts val="2280"/>
              </a:spcBef>
              <a:spcAft>
                <a:spcPts val="0"/>
              </a:spcAft>
              <a:buClr>
                <a:schemeClr val="dk1"/>
              </a:buClr>
              <a:buSzPts val="11400"/>
              <a:buFont typeface="Times New Roman"/>
              <a:buNone/>
              <a:defRPr b="0" i="0" sz="11400" u="none" cap="none" strike="noStrike">
                <a:solidFill>
                  <a:schemeClr val="dk1"/>
                </a:solidFill>
                <a:latin typeface="Times New Roman"/>
                <a:ea typeface="Times New Roman"/>
                <a:cs typeface="Times New Roman"/>
                <a:sym typeface="Times New Roman"/>
              </a:defRPr>
            </a:lvl2pPr>
            <a:lvl3pPr lvl="2" marR="0" rtl="0" algn="ctr">
              <a:spcBef>
                <a:spcPts val="2020"/>
              </a:spcBef>
              <a:spcAft>
                <a:spcPts val="0"/>
              </a:spcAft>
              <a:buClr>
                <a:schemeClr val="dk1"/>
              </a:buClr>
              <a:buSzPts val="10100"/>
              <a:buFont typeface="Times New Roman"/>
              <a:buNone/>
              <a:defRPr b="0" i="0" sz="10100" u="none" cap="none" strike="noStrike">
                <a:solidFill>
                  <a:schemeClr val="dk1"/>
                </a:solidFill>
                <a:latin typeface="Times New Roman"/>
                <a:ea typeface="Times New Roman"/>
                <a:cs typeface="Times New Roman"/>
                <a:sym typeface="Times New Roman"/>
              </a:defRPr>
            </a:lvl3pPr>
            <a:lvl4pPr lvl="3" marR="0" rtl="0" algn="ctr">
              <a:spcBef>
                <a:spcPts val="1680"/>
              </a:spcBef>
              <a:spcAft>
                <a:spcPts val="0"/>
              </a:spcAft>
              <a:buClr>
                <a:schemeClr val="dk1"/>
              </a:buClr>
              <a:buSzPts val="8400"/>
              <a:buFont typeface="Times New Roman"/>
              <a:buNone/>
              <a:defRPr b="0" i="0" sz="8400" u="none" cap="none" strike="noStrike">
                <a:solidFill>
                  <a:schemeClr val="dk1"/>
                </a:solidFill>
                <a:latin typeface="Times New Roman"/>
                <a:ea typeface="Times New Roman"/>
                <a:cs typeface="Times New Roman"/>
                <a:sym typeface="Times New Roman"/>
              </a:defRPr>
            </a:lvl4pPr>
            <a:lvl5pPr lvl="4" marR="0" rtl="0" algn="ctr">
              <a:spcBef>
                <a:spcPts val="1680"/>
              </a:spcBef>
              <a:spcAft>
                <a:spcPts val="0"/>
              </a:spcAft>
              <a:buClr>
                <a:schemeClr val="dk1"/>
              </a:buClr>
              <a:buSzPts val="8400"/>
              <a:buFont typeface="Times New Roman"/>
              <a:buNone/>
              <a:defRPr b="0" i="0" sz="8400" u="none" cap="none" strike="noStrike">
                <a:solidFill>
                  <a:schemeClr val="dk1"/>
                </a:solidFill>
                <a:latin typeface="Times New Roman"/>
                <a:ea typeface="Times New Roman"/>
                <a:cs typeface="Times New Roman"/>
                <a:sym typeface="Times New Roman"/>
              </a:defRPr>
            </a:lvl5pPr>
            <a:lvl6pPr lvl="5" marR="0" rtl="0" algn="ctr">
              <a:spcBef>
                <a:spcPts val="1680"/>
              </a:spcBef>
              <a:spcAft>
                <a:spcPts val="0"/>
              </a:spcAft>
              <a:buClr>
                <a:schemeClr val="dk1"/>
              </a:buClr>
              <a:buSzPts val="8400"/>
              <a:buFont typeface="Times New Roman"/>
              <a:buNone/>
              <a:defRPr b="0" i="0" sz="8400" u="none" cap="none" strike="noStrike">
                <a:solidFill>
                  <a:schemeClr val="dk1"/>
                </a:solidFill>
                <a:latin typeface="Times New Roman"/>
                <a:ea typeface="Times New Roman"/>
                <a:cs typeface="Times New Roman"/>
                <a:sym typeface="Times New Roman"/>
              </a:defRPr>
            </a:lvl6pPr>
            <a:lvl7pPr lvl="6" marR="0" rtl="0" algn="ctr">
              <a:spcBef>
                <a:spcPts val="1680"/>
              </a:spcBef>
              <a:spcAft>
                <a:spcPts val="0"/>
              </a:spcAft>
              <a:buClr>
                <a:schemeClr val="dk1"/>
              </a:buClr>
              <a:buSzPts val="8400"/>
              <a:buFont typeface="Times New Roman"/>
              <a:buNone/>
              <a:defRPr b="0" i="0" sz="8400" u="none" cap="none" strike="noStrike">
                <a:solidFill>
                  <a:schemeClr val="dk1"/>
                </a:solidFill>
                <a:latin typeface="Times New Roman"/>
                <a:ea typeface="Times New Roman"/>
                <a:cs typeface="Times New Roman"/>
                <a:sym typeface="Times New Roman"/>
              </a:defRPr>
            </a:lvl7pPr>
            <a:lvl8pPr lvl="7" marR="0" rtl="0" algn="ctr">
              <a:spcBef>
                <a:spcPts val="1680"/>
              </a:spcBef>
              <a:spcAft>
                <a:spcPts val="0"/>
              </a:spcAft>
              <a:buClr>
                <a:schemeClr val="dk1"/>
              </a:buClr>
              <a:buSzPts val="8400"/>
              <a:buFont typeface="Times New Roman"/>
              <a:buNone/>
              <a:defRPr b="0" i="0" sz="8400" u="none" cap="none" strike="noStrike">
                <a:solidFill>
                  <a:schemeClr val="dk1"/>
                </a:solidFill>
                <a:latin typeface="Times New Roman"/>
                <a:ea typeface="Times New Roman"/>
                <a:cs typeface="Times New Roman"/>
                <a:sym typeface="Times New Roman"/>
              </a:defRPr>
            </a:lvl8pPr>
            <a:lvl9pPr lvl="8" marR="0" rtl="0" algn="ctr">
              <a:spcBef>
                <a:spcPts val="1680"/>
              </a:spcBef>
              <a:spcAft>
                <a:spcPts val="0"/>
              </a:spcAft>
              <a:buClr>
                <a:schemeClr val="dk1"/>
              </a:buClr>
              <a:buSzPts val="8400"/>
              <a:buFont typeface="Times New Roman"/>
              <a:buNone/>
              <a:defRPr b="0" i="0" sz="8400" u="none" cap="none" strike="noStrike">
                <a:solidFill>
                  <a:schemeClr val="dk1"/>
                </a:solidFill>
                <a:latin typeface="Times New Roman"/>
                <a:ea typeface="Times New Roman"/>
                <a:cs typeface="Times New Roman"/>
                <a:sym typeface="Times New Roman"/>
              </a:defRPr>
            </a:lvl9pPr>
          </a:lstStyle>
          <a:p/>
        </p:txBody>
      </p:sp>
      <p:sp>
        <p:nvSpPr>
          <p:cNvPr id="17" name="Google Shape;17;p4"/>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18" name="Google Shape;18;p4"/>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19" name="Google Shape;19;p4"/>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5"/>
          <p:cNvSpPr txBox="1"/>
          <p:nvPr>
            <p:ph type="title"/>
          </p:nvPr>
        </p:nvSpPr>
        <p:spPr>
          <a:xfrm>
            <a:off x="2741864" y="2601532"/>
            <a:ext cx="31092276" cy="4876800"/>
          </a:xfrm>
          <a:prstGeom prst="rect">
            <a:avLst/>
          </a:prstGeom>
          <a:noFill/>
          <a:ln>
            <a:noFill/>
          </a:ln>
        </p:spPr>
        <p:txBody>
          <a:bodyPr anchorCtr="0" anchor="t" bIns="45075" lIns="90175" spcFirstLastPara="1" rIns="90175" wrap="square" tIns="45075">
            <a:noAutofit/>
          </a:bodyPr>
          <a:lstStyle>
            <a:lvl1pPr lvl="0"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22" name="Google Shape;22;p5"/>
          <p:cNvSpPr txBox="1"/>
          <p:nvPr>
            <p:ph idx="1" type="body"/>
          </p:nvPr>
        </p:nvSpPr>
        <p:spPr>
          <a:xfrm>
            <a:off x="2741864" y="8455696"/>
            <a:ext cx="31092276" cy="17553904"/>
          </a:xfrm>
          <a:prstGeom prst="rect">
            <a:avLst/>
          </a:prstGeom>
          <a:noFill/>
          <a:ln>
            <a:noFill/>
          </a:ln>
        </p:spPr>
        <p:txBody>
          <a:bodyPr anchorCtr="0" anchor="t" bIns="45075" lIns="90175" spcFirstLastPara="1" rIns="90175" wrap="square" tIns="45075">
            <a:noAutofit/>
          </a:bodyPr>
          <a:lstStyle>
            <a:lvl1pPr indent="-1079500" lvl="0" marL="457200" marR="0" rtl="0" algn="l">
              <a:spcBef>
                <a:spcPts val="2680"/>
              </a:spcBef>
              <a:spcAft>
                <a:spcPts val="0"/>
              </a:spcAft>
              <a:buClr>
                <a:schemeClr val="dk1"/>
              </a:buClr>
              <a:buSzPts val="13400"/>
              <a:buFont typeface="Times New Roman"/>
              <a:buChar char="•"/>
              <a:defRPr b="0" i="0" sz="13400" u="none" cap="none" strike="noStrike">
                <a:solidFill>
                  <a:schemeClr val="dk1"/>
                </a:solidFill>
                <a:latin typeface="Times New Roman"/>
                <a:ea typeface="Times New Roman"/>
                <a:cs typeface="Times New Roman"/>
                <a:sym typeface="Times New Roman"/>
              </a:defRPr>
            </a:lvl1pPr>
            <a:lvl2pPr indent="-952500" lvl="1" marL="914400" marR="0" rtl="0" algn="l">
              <a:spcBef>
                <a:spcPts val="2280"/>
              </a:spcBef>
              <a:spcAft>
                <a:spcPts val="0"/>
              </a:spcAft>
              <a:buClr>
                <a:schemeClr val="dk1"/>
              </a:buClr>
              <a:buSzPts val="11400"/>
              <a:buFont typeface="Times New Roman"/>
              <a:buChar char="–"/>
              <a:defRPr b="0" i="0" sz="11400" u="none" cap="none" strike="noStrike">
                <a:solidFill>
                  <a:schemeClr val="dk1"/>
                </a:solidFill>
                <a:latin typeface="Times New Roman"/>
                <a:ea typeface="Times New Roman"/>
                <a:cs typeface="Times New Roman"/>
                <a:sym typeface="Times New Roman"/>
              </a:defRPr>
            </a:lvl2pPr>
            <a:lvl3pPr indent="-869950" lvl="2" marL="1371600" marR="0" rtl="0" algn="l">
              <a:spcBef>
                <a:spcPts val="2020"/>
              </a:spcBef>
              <a:spcAft>
                <a:spcPts val="0"/>
              </a:spcAft>
              <a:buClr>
                <a:schemeClr val="dk1"/>
              </a:buClr>
              <a:buSzPts val="10100"/>
              <a:buFont typeface="Times New Roman"/>
              <a:buChar char="•"/>
              <a:defRPr b="0" i="0" sz="10100" u="none" cap="none" strike="noStrike">
                <a:solidFill>
                  <a:schemeClr val="dk1"/>
                </a:solidFill>
                <a:latin typeface="Times New Roman"/>
                <a:ea typeface="Times New Roman"/>
                <a:cs typeface="Times New Roman"/>
                <a:sym typeface="Times New Roman"/>
              </a:defRPr>
            </a:lvl3pPr>
            <a:lvl4pPr indent="-762000" lvl="3" marL="18288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4pPr>
            <a:lvl5pPr indent="-762000" lvl="4" marL="22860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5pPr>
            <a:lvl6pPr indent="-762000" lvl="5" marL="27432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6pPr>
            <a:lvl7pPr indent="-762000" lvl="6" marL="32004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7pPr>
            <a:lvl8pPr indent="-762000" lvl="7" marL="36576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8pPr>
            <a:lvl9pPr indent="-762000" lvl="8" marL="41148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9pPr>
          </a:lstStyle>
          <a:p/>
        </p:txBody>
      </p:sp>
      <p:sp>
        <p:nvSpPr>
          <p:cNvPr id="23" name="Google Shape;23;p5"/>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24" name="Google Shape;24;p5"/>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25" name="Google Shape;25;p5"/>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6"/>
          <p:cNvSpPr txBox="1"/>
          <p:nvPr>
            <p:ph type="title"/>
          </p:nvPr>
        </p:nvSpPr>
        <p:spPr>
          <a:xfrm>
            <a:off x="2888917" y="18803156"/>
            <a:ext cx="31089601" cy="5811234"/>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b="1" i="0" sz="35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28" name="Google Shape;28;p6"/>
          <p:cNvSpPr txBox="1"/>
          <p:nvPr>
            <p:ph idx="1" type="body"/>
          </p:nvPr>
        </p:nvSpPr>
        <p:spPr>
          <a:xfrm>
            <a:off x="2888917" y="12402357"/>
            <a:ext cx="31089601" cy="6400800"/>
          </a:xfrm>
          <a:prstGeom prst="rect">
            <a:avLst/>
          </a:prstGeom>
          <a:noFill/>
          <a:ln>
            <a:noFill/>
          </a:ln>
        </p:spPr>
        <p:txBody>
          <a:bodyPr anchorCtr="0" anchor="b" bIns="45075" lIns="90175" spcFirstLastPara="1" rIns="90175" wrap="square" tIns="45075">
            <a:noAutofit/>
          </a:bodyPr>
          <a:lstStyle>
            <a:lvl1pPr indent="-228600" lvl="0" marL="457200" marR="0" rtl="0" algn="l">
              <a:spcBef>
                <a:spcPts val="340"/>
              </a:spcBef>
              <a:spcAft>
                <a:spcPts val="0"/>
              </a:spcAft>
              <a:buClr>
                <a:schemeClr val="dk1"/>
              </a:buClr>
              <a:buSzPts val="1700"/>
              <a:buFont typeface="Times New Roman"/>
              <a:buNone/>
              <a:defRPr b="0" i="0" sz="1700" u="none" cap="none" strike="noStrike">
                <a:solidFill>
                  <a:schemeClr val="dk1"/>
                </a:solidFill>
                <a:latin typeface="Times New Roman"/>
                <a:ea typeface="Times New Roman"/>
                <a:cs typeface="Times New Roman"/>
                <a:sym typeface="Times New Roman"/>
              </a:defRPr>
            </a:lvl1pPr>
            <a:lvl2pPr indent="-228600" lvl="1" marL="914400" marR="0" rtl="0" algn="l">
              <a:spcBef>
                <a:spcPts val="300"/>
              </a:spcBef>
              <a:spcAft>
                <a:spcPts val="0"/>
              </a:spcAft>
              <a:buClr>
                <a:schemeClr val="dk1"/>
              </a:buClr>
              <a:buSzPts val="1500"/>
              <a:buFont typeface="Times New Roman"/>
              <a:buNone/>
              <a:defRPr b="0" i="0" sz="1500" u="none" cap="none" strike="noStrike">
                <a:solidFill>
                  <a:schemeClr val="dk1"/>
                </a:solidFill>
                <a:latin typeface="Times New Roman"/>
                <a:ea typeface="Times New Roman"/>
                <a:cs typeface="Times New Roman"/>
                <a:sym typeface="Times New Roman"/>
              </a:defRPr>
            </a:lvl2pPr>
            <a:lvl3pPr indent="-228600" lvl="2" marL="1371600" marR="0" rtl="0" algn="l">
              <a:spcBef>
                <a:spcPts val="28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228600" lvl="3" marL="1828800" marR="0" rtl="0" algn="l">
              <a:spcBef>
                <a:spcPts val="240"/>
              </a:spcBef>
              <a:spcAft>
                <a:spcPts val="0"/>
              </a:spcAft>
              <a:buClr>
                <a:schemeClr val="dk1"/>
              </a:buClr>
              <a:buSzPts val="1200"/>
              <a:buFont typeface="Times New Roman"/>
              <a:buNone/>
              <a:defRPr b="0" i="0" sz="1200" u="none" cap="none" strike="noStrike">
                <a:solidFill>
                  <a:schemeClr val="dk1"/>
                </a:solidFill>
                <a:latin typeface="Times New Roman"/>
                <a:ea typeface="Times New Roman"/>
                <a:cs typeface="Times New Roman"/>
                <a:sym typeface="Times New Roman"/>
              </a:defRPr>
            </a:lvl4pPr>
            <a:lvl5pPr indent="-228600" lvl="4" marL="2286000" marR="0" rtl="0" algn="l">
              <a:spcBef>
                <a:spcPts val="240"/>
              </a:spcBef>
              <a:spcAft>
                <a:spcPts val="0"/>
              </a:spcAft>
              <a:buClr>
                <a:schemeClr val="dk1"/>
              </a:buClr>
              <a:buSzPts val="1200"/>
              <a:buFont typeface="Times New Roman"/>
              <a:buNone/>
              <a:defRPr b="0" i="0" sz="1200" u="none" cap="none" strike="noStrike">
                <a:solidFill>
                  <a:schemeClr val="dk1"/>
                </a:solidFill>
                <a:latin typeface="Times New Roman"/>
                <a:ea typeface="Times New Roman"/>
                <a:cs typeface="Times New Roman"/>
                <a:sym typeface="Times New Roman"/>
              </a:defRPr>
            </a:lvl5pPr>
            <a:lvl6pPr indent="-228600" lvl="5" marL="2743200" marR="0" rtl="0" algn="l">
              <a:spcBef>
                <a:spcPts val="240"/>
              </a:spcBef>
              <a:spcAft>
                <a:spcPts val="0"/>
              </a:spcAft>
              <a:buClr>
                <a:schemeClr val="dk1"/>
              </a:buClr>
              <a:buSzPts val="1200"/>
              <a:buFont typeface="Times New Roman"/>
              <a:buNone/>
              <a:defRPr b="0" i="0" sz="1200" u="none" cap="none" strike="noStrike">
                <a:solidFill>
                  <a:schemeClr val="dk1"/>
                </a:solidFill>
                <a:latin typeface="Times New Roman"/>
                <a:ea typeface="Times New Roman"/>
                <a:cs typeface="Times New Roman"/>
                <a:sym typeface="Times New Roman"/>
              </a:defRPr>
            </a:lvl6pPr>
            <a:lvl7pPr indent="-228600" lvl="6" marL="3200400" marR="0" rtl="0" algn="l">
              <a:spcBef>
                <a:spcPts val="240"/>
              </a:spcBef>
              <a:spcAft>
                <a:spcPts val="0"/>
              </a:spcAft>
              <a:buClr>
                <a:schemeClr val="dk1"/>
              </a:buClr>
              <a:buSzPts val="1200"/>
              <a:buFont typeface="Times New Roman"/>
              <a:buNone/>
              <a:defRPr b="0" i="0" sz="1200" u="none" cap="none" strike="noStrike">
                <a:solidFill>
                  <a:schemeClr val="dk1"/>
                </a:solidFill>
                <a:latin typeface="Times New Roman"/>
                <a:ea typeface="Times New Roman"/>
                <a:cs typeface="Times New Roman"/>
                <a:sym typeface="Times New Roman"/>
              </a:defRPr>
            </a:lvl7pPr>
            <a:lvl8pPr indent="-228600" lvl="7" marL="3657600" marR="0" rtl="0" algn="l">
              <a:spcBef>
                <a:spcPts val="240"/>
              </a:spcBef>
              <a:spcAft>
                <a:spcPts val="0"/>
              </a:spcAft>
              <a:buClr>
                <a:schemeClr val="dk1"/>
              </a:buClr>
              <a:buSzPts val="1200"/>
              <a:buFont typeface="Times New Roman"/>
              <a:buNone/>
              <a:defRPr b="0" i="0" sz="1200" u="none" cap="none" strike="noStrike">
                <a:solidFill>
                  <a:schemeClr val="dk1"/>
                </a:solidFill>
                <a:latin typeface="Times New Roman"/>
                <a:ea typeface="Times New Roman"/>
                <a:cs typeface="Times New Roman"/>
                <a:sym typeface="Times New Roman"/>
              </a:defRPr>
            </a:lvl8pPr>
            <a:lvl9pPr indent="-228600" lvl="8" marL="4114800" marR="0" rtl="0" algn="l">
              <a:spcBef>
                <a:spcPts val="240"/>
              </a:spcBef>
              <a:spcAft>
                <a:spcPts val="0"/>
              </a:spcAft>
              <a:buClr>
                <a:schemeClr val="dk1"/>
              </a:buClr>
              <a:buSzPts val="1200"/>
              <a:buFont typeface="Times New Roman"/>
              <a:buNone/>
              <a:defRPr b="0" i="0" sz="1200" u="none" cap="none" strike="noStrike">
                <a:solidFill>
                  <a:schemeClr val="dk1"/>
                </a:solidFill>
                <a:latin typeface="Times New Roman"/>
                <a:ea typeface="Times New Roman"/>
                <a:cs typeface="Times New Roman"/>
                <a:sym typeface="Times New Roman"/>
              </a:defRPr>
            </a:lvl9pPr>
          </a:lstStyle>
          <a:p/>
        </p:txBody>
      </p:sp>
      <p:sp>
        <p:nvSpPr>
          <p:cNvPr id="29" name="Google Shape;29;p6"/>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30" name="Google Shape;30;p6"/>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31" name="Google Shape;31;p6"/>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7"/>
          <p:cNvSpPr txBox="1"/>
          <p:nvPr>
            <p:ph type="title"/>
          </p:nvPr>
        </p:nvSpPr>
        <p:spPr>
          <a:xfrm>
            <a:off x="2741864" y="2601532"/>
            <a:ext cx="31092276" cy="4876800"/>
          </a:xfrm>
          <a:prstGeom prst="rect">
            <a:avLst/>
          </a:prstGeom>
          <a:noFill/>
          <a:ln>
            <a:noFill/>
          </a:ln>
        </p:spPr>
        <p:txBody>
          <a:bodyPr anchorCtr="0" anchor="t" bIns="45075" lIns="90175" spcFirstLastPara="1" rIns="90175" wrap="square" tIns="45075">
            <a:noAutofit/>
          </a:bodyPr>
          <a:lstStyle>
            <a:lvl1pPr lvl="0"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34" name="Google Shape;34;p7"/>
          <p:cNvSpPr txBox="1"/>
          <p:nvPr>
            <p:ph idx="1" type="body"/>
          </p:nvPr>
        </p:nvSpPr>
        <p:spPr>
          <a:xfrm>
            <a:off x="2741866" y="8455696"/>
            <a:ext cx="15481966" cy="17553904"/>
          </a:xfrm>
          <a:prstGeom prst="rect">
            <a:avLst/>
          </a:prstGeom>
          <a:noFill/>
          <a:ln>
            <a:noFill/>
          </a:ln>
        </p:spPr>
        <p:txBody>
          <a:bodyPr anchorCtr="0" anchor="t" bIns="45075" lIns="90175" spcFirstLastPara="1" rIns="90175" wrap="square" tIns="45075">
            <a:noAutofit/>
          </a:bodyPr>
          <a:lstStyle>
            <a:lvl1pPr indent="-387350" lvl="0" marL="457200" marR="0" rtl="0" algn="l">
              <a:spcBef>
                <a:spcPts val="500"/>
              </a:spcBef>
              <a:spcAft>
                <a:spcPts val="0"/>
              </a:spcAft>
              <a:buClr>
                <a:schemeClr val="dk1"/>
              </a:buClr>
              <a:buSzPts val="2500"/>
              <a:buFont typeface="Times New Roman"/>
              <a:buChar char="•"/>
              <a:defRPr b="0" i="0" sz="2500" u="none" cap="none" strike="noStrike">
                <a:solidFill>
                  <a:schemeClr val="dk1"/>
                </a:solidFill>
                <a:latin typeface="Times New Roman"/>
                <a:ea typeface="Times New Roman"/>
                <a:cs typeface="Times New Roman"/>
                <a:sym typeface="Times New Roman"/>
              </a:defRPr>
            </a:lvl1pPr>
            <a:lvl2pPr indent="-361950" lvl="1" marL="914400" marR="0" rtl="0" algn="l">
              <a:spcBef>
                <a:spcPts val="420"/>
              </a:spcBef>
              <a:spcAft>
                <a:spcPts val="0"/>
              </a:spcAft>
              <a:buClr>
                <a:schemeClr val="dk1"/>
              </a:buClr>
              <a:buSzPts val="2100"/>
              <a:buFont typeface="Times New Roman"/>
              <a:buChar char="–"/>
              <a:defRPr b="0" i="0" sz="2100" u="none" cap="none" strike="noStrike">
                <a:solidFill>
                  <a:schemeClr val="dk1"/>
                </a:solidFill>
                <a:latin typeface="Times New Roman"/>
                <a:ea typeface="Times New Roman"/>
                <a:cs typeface="Times New Roman"/>
                <a:sym typeface="Times New Roman"/>
              </a:defRPr>
            </a:lvl2pPr>
            <a:lvl3pPr indent="-336550" lvl="2" marL="13716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3pPr>
            <a:lvl4pPr indent="-323850" lvl="3" marL="18288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4pPr>
            <a:lvl5pPr indent="-323850" lvl="4" marL="22860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5pPr>
            <a:lvl6pPr indent="-323850" lvl="5" marL="27432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6pPr>
            <a:lvl7pPr indent="-323850" lvl="6" marL="32004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7pPr>
            <a:lvl8pPr indent="-323850" lvl="7" marL="36576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8pPr>
            <a:lvl9pPr indent="-323850" lvl="8" marL="41148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9pPr>
          </a:lstStyle>
          <a:p/>
        </p:txBody>
      </p:sp>
      <p:sp>
        <p:nvSpPr>
          <p:cNvPr id="35" name="Google Shape;35;p7"/>
          <p:cNvSpPr txBox="1"/>
          <p:nvPr>
            <p:ph idx="2" type="body"/>
          </p:nvPr>
        </p:nvSpPr>
        <p:spPr>
          <a:xfrm>
            <a:off x="18352170" y="8455696"/>
            <a:ext cx="15481968" cy="17553904"/>
          </a:xfrm>
          <a:prstGeom prst="rect">
            <a:avLst/>
          </a:prstGeom>
          <a:noFill/>
          <a:ln>
            <a:noFill/>
          </a:ln>
        </p:spPr>
        <p:txBody>
          <a:bodyPr anchorCtr="0" anchor="t" bIns="45075" lIns="90175" spcFirstLastPara="1" rIns="90175" wrap="square" tIns="45075">
            <a:noAutofit/>
          </a:bodyPr>
          <a:lstStyle>
            <a:lvl1pPr indent="-387350" lvl="0" marL="457200" marR="0" rtl="0" algn="l">
              <a:spcBef>
                <a:spcPts val="500"/>
              </a:spcBef>
              <a:spcAft>
                <a:spcPts val="0"/>
              </a:spcAft>
              <a:buClr>
                <a:schemeClr val="dk1"/>
              </a:buClr>
              <a:buSzPts val="2500"/>
              <a:buFont typeface="Times New Roman"/>
              <a:buChar char="•"/>
              <a:defRPr b="0" i="0" sz="2500" u="none" cap="none" strike="noStrike">
                <a:solidFill>
                  <a:schemeClr val="dk1"/>
                </a:solidFill>
                <a:latin typeface="Times New Roman"/>
                <a:ea typeface="Times New Roman"/>
                <a:cs typeface="Times New Roman"/>
                <a:sym typeface="Times New Roman"/>
              </a:defRPr>
            </a:lvl1pPr>
            <a:lvl2pPr indent="-361950" lvl="1" marL="914400" marR="0" rtl="0" algn="l">
              <a:spcBef>
                <a:spcPts val="420"/>
              </a:spcBef>
              <a:spcAft>
                <a:spcPts val="0"/>
              </a:spcAft>
              <a:buClr>
                <a:schemeClr val="dk1"/>
              </a:buClr>
              <a:buSzPts val="2100"/>
              <a:buFont typeface="Times New Roman"/>
              <a:buChar char="–"/>
              <a:defRPr b="0" i="0" sz="2100" u="none" cap="none" strike="noStrike">
                <a:solidFill>
                  <a:schemeClr val="dk1"/>
                </a:solidFill>
                <a:latin typeface="Times New Roman"/>
                <a:ea typeface="Times New Roman"/>
                <a:cs typeface="Times New Roman"/>
                <a:sym typeface="Times New Roman"/>
              </a:defRPr>
            </a:lvl2pPr>
            <a:lvl3pPr indent="-336550" lvl="2" marL="13716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3pPr>
            <a:lvl4pPr indent="-323850" lvl="3" marL="18288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4pPr>
            <a:lvl5pPr indent="-323850" lvl="4" marL="22860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5pPr>
            <a:lvl6pPr indent="-323850" lvl="5" marL="27432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6pPr>
            <a:lvl7pPr indent="-323850" lvl="6" marL="32004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7pPr>
            <a:lvl8pPr indent="-323850" lvl="7" marL="36576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8pPr>
            <a:lvl9pPr indent="-323850" lvl="8" marL="41148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9pPr>
          </a:lstStyle>
          <a:p/>
        </p:txBody>
      </p:sp>
      <p:sp>
        <p:nvSpPr>
          <p:cNvPr id="36" name="Google Shape;36;p7"/>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37" name="Google Shape;37;p7"/>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38" name="Google Shape;38;p7"/>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8"/>
          <p:cNvSpPr txBox="1"/>
          <p:nvPr>
            <p:ph type="title"/>
          </p:nvPr>
        </p:nvSpPr>
        <p:spPr>
          <a:xfrm>
            <a:off x="1828800" y="1171978"/>
            <a:ext cx="32918401" cy="4876800"/>
          </a:xfrm>
          <a:prstGeom prst="rect">
            <a:avLst/>
          </a:prstGeom>
          <a:noFill/>
          <a:ln>
            <a:noFill/>
          </a:ln>
        </p:spPr>
        <p:txBody>
          <a:bodyPr anchorCtr="0" anchor="t" bIns="45075" lIns="90175" spcFirstLastPara="1" rIns="90175" wrap="square" tIns="45075">
            <a:noAutofit/>
          </a:bodyPr>
          <a:lstStyle>
            <a:lvl1pPr lvl="0"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41" name="Google Shape;41;p8"/>
          <p:cNvSpPr txBox="1"/>
          <p:nvPr>
            <p:ph idx="1" type="body"/>
          </p:nvPr>
        </p:nvSpPr>
        <p:spPr>
          <a:xfrm>
            <a:off x="1828801" y="6549624"/>
            <a:ext cx="16161085" cy="2730322"/>
          </a:xfrm>
          <a:prstGeom prst="rect">
            <a:avLst/>
          </a:prstGeom>
          <a:noFill/>
          <a:ln>
            <a:noFill/>
          </a:ln>
        </p:spPr>
        <p:txBody>
          <a:bodyPr anchorCtr="0" anchor="b" bIns="45075" lIns="90175" spcFirstLastPara="1" rIns="90175" wrap="square" tIns="45075">
            <a:noAutofit/>
          </a:bodyPr>
          <a:lstStyle>
            <a:lvl1pPr indent="-228600" lvl="0" marL="457200" marR="0" rtl="0" algn="l">
              <a:spcBef>
                <a:spcPts val="420"/>
              </a:spcBef>
              <a:spcAft>
                <a:spcPts val="0"/>
              </a:spcAft>
              <a:buClr>
                <a:schemeClr val="dk1"/>
              </a:buClr>
              <a:buSzPts val="2100"/>
              <a:buFont typeface="Times New Roman"/>
              <a:buNone/>
              <a:defRPr b="1" i="0" sz="2100" u="none" cap="none" strike="noStrike">
                <a:solidFill>
                  <a:schemeClr val="dk1"/>
                </a:solidFill>
                <a:latin typeface="Times New Roman"/>
                <a:ea typeface="Times New Roman"/>
                <a:cs typeface="Times New Roman"/>
                <a:sym typeface="Times New Roman"/>
              </a:defRPr>
            </a:lvl1pPr>
            <a:lvl2pPr indent="-228600" lvl="1" marL="914400" marR="0" rtl="0" algn="l">
              <a:spcBef>
                <a:spcPts val="340"/>
              </a:spcBef>
              <a:spcAft>
                <a:spcPts val="0"/>
              </a:spcAft>
              <a:buClr>
                <a:schemeClr val="dk1"/>
              </a:buClr>
              <a:buSzPts val="1700"/>
              <a:buFont typeface="Times New Roman"/>
              <a:buNone/>
              <a:defRPr b="1" i="0" sz="1700" u="none" cap="none" strike="noStrike">
                <a:solidFill>
                  <a:schemeClr val="dk1"/>
                </a:solidFill>
                <a:latin typeface="Times New Roman"/>
                <a:ea typeface="Times New Roman"/>
                <a:cs typeface="Times New Roman"/>
                <a:sym typeface="Times New Roman"/>
              </a:defRPr>
            </a:lvl2pPr>
            <a:lvl3pPr indent="-228600" lvl="2" marL="1371600" marR="0" rtl="0" algn="l">
              <a:spcBef>
                <a:spcPts val="300"/>
              </a:spcBef>
              <a:spcAft>
                <a:spcPts val="0"/>
              </a:spcAft>
              <a:buClr>
                <a:schemeClr val="dk1"/>
              </a:buClr>
              <a:buSzPts val="1500"/>
              <a:buFont typeface="Times New Roman"/>
              <a:buNone/>
              <a:defRPr b="1" i="0" sz="1500" u="none" cap="none" strike="noStrike">
                <a:solidFill>
                  <a:schemeClr val="dk1"/>
                </a:solidFill>
                <a:latin typeface="Times New Roman"/>
                <a:ea typeface="Times New Roman"/>
                <a:cs typeface="Times New Roman"/>
                <a:sym typeface="Times New Roman"/>
              </a:defRPr>
            </a:lvl3pPr>
            <a:lvl4pPr indent="-228600" lvl="3" marL="18288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4pPr>
            <a:lvl5pPr indent="-228600" lvl="4" marL="22860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5pPr>
            <a:lvl6pPr indent="-228600" lvl="5" marL="27432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6pPr>
            <a:lvl7pPr indent="-228600" lvl="6" marL="32004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7pPr>
            <a:lvl8pPr indent="-228600" lvl="7" marL="36576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8pPr>
            <a:lvl9pPr indent="-228600" lvl="8" marL="41148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9pPr>
          </a:lstStyle>
          <a:p/>
        </p:txBody>
      </p:sp>
      <p:sp>
        <p:nvSpPr>
          <p:cNvPr id="42" name="Google Shape;42;p8"/>
          <p:cNvSpPr txBox="1"/>
          <p:nvPr>
            <p:ph idx="2" type="body"/>
          </p:nvPr>
        </p:nvSpPr>
        <p:spPr>
          <a:xfrm>
            <a:off x="1828801" y="9279945"/>
            <a:ext cx="16161085" cy="16858445"/>
          </a:xfrm>
          <a:prstGeom prst="rect">
            <a:avLst/>
          </a:prstGeom>
          <a:noFill/>
          <a:ln>
            <a:noFill/>
          </a:ln>
        </p:spPr>
        <p:txBody>
          <a:bodyPr anchorCtr="0" anchor="t" bIns="45075" lIns="90175" spcFirstLastPara="1" rIns="90175" wrap="square" tIns="45075">
            <a:noAutofit/>
          </a:bodyPr>
          <a:lstStyle>
            <a:lvl1pPr indent="-361950" lvl="0" marL="457200" marR="0" rtl="0" algn="l">
              <a:spcBef>
                <a:spcPts val="420"/>
              </a:spcBef>
              <a:spcAft>
                <a:spcPts val="0"/>
              </a:spcAft>
              <a:buClr>
                <a:schemeClr val="dk1"/>
              </a:buClr>
              <a:buSzPts val="2100"/>
              <a:buFont typeface="Times New Roman"/>
              <a:buChar char="•"/>
              <a:defRPr b="0" i="0" sz="2100" u="none" cap="none" strike="noStrike">
                <a:solidFill>
                  <a:schemeClr val="dk1"/>
                </a:solidFill>
                <a:latin typeface="Times New Roman"/>
                <a:ea typeface="Times New Roman"/>
                <a:cs typeface="Times New Roman"/>
                <a:sym typeface="Times New Roman"/>
              </a:defRPr>
            </a:lvl1pPr>
            <a:lvl2pPr indent="-336550" lvl="1" marL="9144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2pPr>
            <a:lvl3pPr indent="-323850" lvl="2" marL="13716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3pPr>
            <a:lvl4pPr indent="-317500" lvl="3" marL="18288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4pPr>
            <a:lvl5pPr indent="-317500" lvl="4" marL="22860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5pPr>
            <a:lvl6pPr indent="-317500" lvl="5" marL="27432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6pPr>
            <a:lvl7pPr indent="-317500" lvl="6" marL="32004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7pPr>
            <a:lvl8pPr indent="-317500" lvl="7" marL="36576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8pPr>
            <a:lvl9pPr indent="-317500" lvl="8" marL="41148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9pPr>
          </a:lstStyle>
          <a:p/>
        </p:txBody>
      </p:sp>
      <p:sp>
        <p:nvSpPr>
          <p:cNvPr id="43" name="Google Shape;43;p8"/>
          <p:cNvSpPr txBox="1"/>
          <p:nvPr>
            <p:ph idx="3" type="body"/>
          </p:nvPr>
        </p:nvSpPr>
        <p:spPr>
          <a:xfrm>
            <a:off x="18580769" y="6549624"/>
            <a:ext cx="16166432" cy="2730322"/>
          </a:xfrm>
          <a:prstGeom prst="rect">
            <a:avLst/>
          </a:prstGeom>
          <a:noFill/>
          <a:ln>
            <a:noFill/>
          </a:ln>
        </p:spPr>
        <p:txBody>
          <a:bodyPr anchorCtr="0" anchor="b" bIns="45075" lIns="90175" spcFirstLastPara="1" rIns="90175" wrap="square" tIns="45075">
            <a:noAutofit/>
          </a:bodyPr>
          <a:lstStyle>
            <a:lvl1pPr indent="-228600" lvl="0" marL="457200" marR="0" rtl="0" algn="l">
              <a:spcBef>
                <a:spcPts val="420"/>
              </a:spcBef>
              <a:spcAft>
                <a:spcPts val="0"/>
              </a:spcAft>
              <a:buClr>
                <a:schemeClr val="dk1"/>
              </a:buClr>
              <a:buSzPts val="2100"/>
              <a:buFont typeface="Times New Roman"/>
              <a:buNone/>
              <a:defRPr b="1" i="0" sz="2100" u="none" cap="none" strike="noStrike">
                <a:solidFill>
                  <a:schemeClr val="dk1"/>
                </a:solidFill>
                <a:latin typeface="Times New Roman"/>
                <a:ea typeface="Times New Roman"/>
                <a:cs typeface="Times New Roman"/>
                <a:sym typeface="Times New Roman"/>
              </a:defRPr>
            </a:lvl1pPr>
            <a:lvl2pPr indent="-228600" lvl="1" marL="914400" marR="0" rtl="0" algn="l">
              <a:spcBef>
                <a:spcPts val="340"/>
              </a:spcBef>
              <a:spcAft>
                <a:spcPts val="0"/>
              </a:spcAft>
              <a:buClr>
                <a:schemeClr val="dk1"/>
              </a:buClr>
              <a:buSzPts val="1700"/>
              <a:buFont typeface="Times New Roman"/>
              <a:buNone/>
              <a:defRPr b="1" i="0" sz="1700" u="none" cap="none" strike="noStrike">
                <a:solidFill>
                  <a:schemeClr val="dk1"/>
                </a:solidFill>
                <a:latin typeface="Times New Roman"/>
                <a:ea typeface="Times New Roman"/>
                <a:cs typeface="Times New Roman"/>
                <a:sym typeface="Times New Roman"/>
              </a:defRPr>
            </a:lvl2pPr>
            <a:lvl3pPr indent="-228600" lvl="2" marL="1371600" marR="0" rtl="0" algn="l">
              <a:spcBef>
                <a:spcPts val="300"/>
              </a:spcBef>
              <a:spcAft>
                <a:spcPts val="0"/>
              </a:spcAft>
              <a:buClr>
                <a:schemeClr val="dk1"/>
              </a:buClr>
              <a:buSzPts val="1500"/>
              <a:buFont typeface="Times New Roman"/>
              <a:buNone/>
              <a:defRPr b="1" i="0" sz="1500" u="none" cap="none" strike="noStrike">
                <a:solidFill>
                  <a:schemeClr val="dk1"/>
                </a:solidFill>
                <a:latin typeface="Times New Roman"/>
                <a:ea typeface="Times New Roman"/>
                <a:cs typeface="Times New Roman"/>
                <a:sym typeface="Times New Roman"/>
              </a:defRPr>
            </a:lvl3pPr>
            <a:lvl4pPr indent="-228600" lvl="3" marL="18288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4pPr>
            <a:lvl5pPr indent="-228600" lvl="4" marL="22860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5pPr>
            <a:lvl6pPr indent="-228600" lvl="5" marL="27432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6pPr>
            <a:lvl7pPr indent="-228600" lvl="6" marL="32004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7pPr>
            <a:lvl8pPr indent="-228600" lvl="7" marL="36576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8pPr>
            <a:lvl9pPr indent="-228600" lvl="8" marL="4114800" marR="0" rtl="0" algn="l">
              <a:spcBef>
                <a:spcPts val="280"/>
              </a:spcBef>
              <a:spcAft>
                <a:spcPts val="0"/>
              </a:spcAft>
              <a:buClr>
                <a:schemeClr val="dk1"/>
              </a:buClr>
              <a:buSzPts val="1400"/>
              <a:buFont typeface="Times New Roman"/>
              <a:buNone/>
              <a:defRPr b="1" i="0" sz="1400" u="none" cap="none" strike="noStrike">
                <a:solidFill>
                  <a:schemeClr val="dk1"/>
                </a:solidFill>
                <a:latin typeface="Times New Roman"/>
                <a:ea typeface="Times New Roman"/>
                <a:cs typeface="Times New Roman"/>
                <a:sym typeface="Times New Roman"/>
              </a:defRPr>
            </a:lvl9pPr>
          </a:lstStyle>
          <a:p/>
        </p:txBody>
      </p:sp>
      <p:sp>
        <p:nvSpPr>
          <p:cNvPr id="44" name="Google Shape;44;p8"/>
          <p:cNvSpPr txBox="1"/>
          <p:nvPr>
            <p:ph idx="4" type="body"/>
          </p:nvPr>
        </p:nvSpPr>
        <p:spPr>
          <a:xfrm>
            <a:off x="18580769" y="9279945"/>
            <a:ext cx="16166432" cy="16858445"/>
          </a:xfrm>
          <a:prstGeom prst="rect">
            <a:avLst/>
          </a:prstGeom>
          <a:noFill/>
          <a:ln>
            <a:noFill/>
          </a:ln>
        </p:spPr>
        <p:txBody>
          <a:bodyPr anchorCtr="0" anchor="t" bIns="45075" lIns="90175" spcFirstLastPara="1" rIns="90175" wrap="square" tIns="45075">
            <a:noAutofit/>
          </a:bodyPr>
          <a:lstStyle>
            <a:lvl1pPr indent="-361950" lvl="0" marL="457200" marR="0" rtl="0" algn="l">
              <a:spcBef>
                <a:spcPts val="420"/>
              </a:spcBef>
              <a:spcAft>
                <a:spcPts val="0"/>
              </a:spcAft>
              <a:buClr>
                <a:schemeClr val="dk1"/>
              </a:buClr>
              <a:buSzPts val="2100"/>
              <a:buFont typeface="Times New Roman"/>
              <a:buChar char="•"/>
              <a:defRPr b="0" i="0" sz="2100" u="none" cap="none" strike="noStrike">
                <a:solidFill>
                  <a:schemeClr val="dk1"/>
                </a:solidFill>
                <a:latin typeface="Times New Roman"/>
                <a:ea typeface="Times New Roman"/>
                <a:cs typeface="Times New Roman"/>
                <a:sym typeface="Times New Roman"/>
              </a:defRPr>
            </a:lvl1pPr>
            <a:lvl2pPr indent="-336550" lvl="1" marL="9144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2pPr>
            <a:lvl3pPr indent="-323850" lvl="2" marL="1371600" marR="0" rtl="0" algn="l">
              <a:spcBef>
                <a:spcPts val="300"/>
              </a:spcBef>
              <a:spcAft>
                <a:spcPts val="0"/>
              </a:spcAft>
              <a:buClr>
                <a:schemeClr val="dk1"/>
              </a:buClr>
              <a:buSzPts val="1500"/>
              <a:buFont typeface="Times New Roman"/>
              <a:buChar char="•"/>
              <a:defRPr b="0" i="0" sz="1500" u="none" cap="none" strike="noStrike">
                <a:solidFill>
                  <a:schemeClr val="dk1"/>
                </a:solidFill>
                <a:latin typeface="Times New Roman"/>
                <a:ea typeface="Times New Roman"/>
                <a:cs typeface="Times New Roman"/>
                <a:sym typeface="Times New Roman"/>
              </a:defRPr>
            </a:lvl3pPr>
            <a:lvl4pPr indent="-317500" lvl="3" marL="18288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4pPr>
            <a:lvl5pPr indent="-317500" lvl="4" marL="22860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5pPr>
            <a:lvl6pPr indent="-317500" lvl="5" marL="27432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6pPr>
            <a:lvl7pPr indent="-317500" lvl="6" marL="32004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7pPr>
            <a:lvl8pPr indent="-317500" lvl="7" marL="36576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8pPr>
            <a:lvl9pPr indent="-317500" lvl="8" marL="4114800" marR="0" rtl="0" algn="l">
              <a:spcBef>
                <a:spcPts val="280"/>
              </a:spcBef>
              <a:spcAft>
                <a:spcPts val="0"/>
              </a:spcAft>
              <a:buClr>
                <a:schemeClr val="dk1"/>
              </a:buClr>
              <a:buSzPts val="1400"/>
              <a:buFont typeface="Times New Roman"/>
              <a:buChar char="»"/>
              <a:defRPr b="0" i="0" sz="1400" u="none" cap="none" strike="noStrike">
                <a:solidFill>
                  <a:schemeClr val="dk1"/>
                </a:solidFill>
                <a:latin typeface="Times New Roman"/>
                <a:ea typeface="Times New Roman"/>
                <a:cs typeface="Times New Roman"/>
                <a:sym typeface="Times New Roman"/>
              </a:defRPr>
            </a:lvl9pPr>
          </a:lstStyle>
          <a:p/>
        </p:txBody>
      </p:sp>
      <p:sp>
        <p:nvSpPr>
          <p:cNvPr id="45" name="Google Shape;45;p8"/>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46" name="Google Shape;46;p8"/>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47" name="Google Shape;47;p8"/>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9"/>
          <p:cNvSpPr txBox="1"/>
          <p:nvPr>
            <p:ph type="title"/>
          </p:nvPr>
        </p:nvSpPr>
        <p:spPr>
          <a:xfrm>
            <a:off x="2741864" y="2601532"/>
            <a:ext cx="31092276" cy="4876800"/>
          </a:xfrm>
          <a:prstGeom prst="rect">
            <a:avLst/>
          </a:prstGeom>
          <a:noFill/>
          <a:ln>
            <a:noFill/>
          </a:ln>
        </p:spPr>
        <p:txBody>
          <a:bodyPr anchorCtr="0" anchor="t" bIns="45075" lIns="90175" spcFirstLastPara="1" rIns="90175" wrap="square" tIns="45075">
            <a:noAutofit/>
          </a:bodyPr>
          <a:lstStyle>
            <a:lvl1pPr lvl="0"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50" name="Google Shape;50;p9"/>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51" name="Google Shape;51;p9"/>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52" name="Google Shape;52;p9"/>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3" name="Shape 53"/>
        <p:cNvGrpSpPr/>
        <p:nvPr/>
      </p:nvGrpSpPr>
      <p:grpSpPr>
        <a:xfrm>
          <a:off x="0" y="0"/>
          <a:ext cx="0" cy="0"/>
          <a:chOff x="0" y="0"/>
          <a:chExt cx="0" cy="0"/>
        </a:xfrm>
      </p:grpSpPr>
      <p:sp>
        <p:nvSpPr>
          <p:cNvPr id="54" name="Google Shape;54;p10"/>
          <p:cNvSpPr txBox="1"/>
          <p:nvPr>
            <p:ph type="title"/>
          </p:nvPr>
        </p:nvSpPr>
        <p:spPr>
          <a:xfrm>
            <a:off x="1828801" y="1164824"/>
            <a:ext cx="12032917" cy="4958367"/>
          </a:xfrm>
          <a:prstGeom prst="rect">
            <a:avLst/>
          </a:prstGeom>
          <a:noFill/>
          <a:ln>
            <a:noFill/>
          </a:ln>
        </p:spPr>
        <p:txBody>
          <a:bodyPr anchorCtr="0" anchor="b" bIns="45075" lIns="90175" spcFirstLastPara="1" rIns="90175" wrap="square" tIns="45075">
            <a:noAutofit/>
          </a:bodyPr>
          <a:lstStyle>
            <a:lvl1pPr lvl="0" marR="0" rtl="0" algn="l">
              <a:spcBef>
                <a:spcPts val="0"/>
              </a:spcBef>
              <a:spcAft>
                <a:spcPts val="0"/>
              </a:spcAft>
              <a:buSzPts val="1400"/>
              <a:buNone/>
              <a:defRPr b="1" i="0" sz="17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55" name="Google Shape;55;p10"/>
          <p:cNvSpPr txBox="1"/>
          <p:nvPr>
            <p:ph idx="1" type="body"/>
          </p:nvPr>
        </p:nvSpPr>
        <p:spPr>
          <a:xfrm>
            <a:off x="14300202" y="1164823"/>
            <a:ext cx="20447000" cy="24973566"/>
          </a:xfrm>
          <a:prstGeom prst="rect">
            <a:avLst/>
          </a:prstGeom>
          <a:noFill/>
          <a:ln>
            <a:noFill/>
          </a:ln>
        </p:spPr>
        <p:txBody>
          <a:bodyPr anchorCtr="0" anchor="t" bIns="45075" lIns="90175" spcFirstLastPara="1" rIns="90175" wrap="square" tIns="45075">
            <a:noAutofit/>
          </a:bodyPr>
          <a:lstStyle>
            <a:lvl1pPr indent="-406400" lvl="0" marL="457200" marR="0" rtl="0" algn="l">
              <a:spcBef>
                <a:spcPts val="560"/>
              </a:spcBef>
              <a:spcAft>
                <a:spcPts val="0"/>
              </a:spcAft>
              <a:buClr>
                <a:schemeClr val="dk1"/>
              </a:buClr>
              <a:buSzPts val="2800"/>
              <a:buFont typeface="Times New Roman"/>
              <a:buChar char="•"/>
              <a:defRPr b="0" i="0" sz="2800" u="none" cap="none" strike="noStrike">
                <a:solidFill>
                  <a:schemeClr val="dk1"/>
                </a:solidFill>
                <a:latin typeface="Times New Roman"/>
                <a:ea typeface="Times New Roman"/>
                <a:cs typeface="Times New Roman"/>
                <a:sym typeface="Times New Roman"/>
              </a:defRPr>
            </a:lvl1pPr>
            <a:lvl2pPr indent="-387350" lvl="1" marL="914400" marR="0" rtl="0" algn="l">
              <a:spcBef>
                <a:spcPts val="500"/>
              </a:spcBef>
              <a:spcAft>
                <a:spcPts val="0"/>
              </a:spcAft>
              <a:buClr>
                <a:schemeClr val="dk1"/>
              </a:buClr>
              <a:buSzPts val="2500"/>
              <a:buFont typeface="Times New Roman"/>
              <a:buChar char="–"/>
              <a:defRPr b="0" i="0" sz="2500" u="none" cap="none" strike="noStrike">
                <a:solidFill>
                  <a:schemeClr val="dk1"/>
                </a:solidFill>
                <a:latin typeface="Times New Roman"/>
                <a:ea typeface="Times New Roman"/>
                <a:cs typeface="Times New Roman"/>
                <a:sym typeface="Times New Roman"/>
              </a:defRPr>
            </a:lvl2pPr>
            <a:lvl3pPr indent="-361950" lvl="2" marL="1371600" marR="0" rtl="0" algn="l">
              <a:spcBef>
                <a:spcPts val="420"/>
              </a:spcBef>
              <a:spcAft>
                <a:spcPts val="0"/>
              </a:spcAft>
              <a:buClr>
                <a:schemeClr val="dk1"/>
              </a:buClr>
              <a:buSzPts val="2100"/>
              <a:buFont typeface="Times New Roman"/>
              <a:buChar char="•"/>
              <a:defRPr b="0" i="0" sz="2100" u="none" cap="none" strike="noStrike">
                <a:solidFill>
                  <a:schemeClr val="dk1"/>
                </a:solidFill>
                <a:latin typeface="Times New Roman"/>
                <a:ea typeface="Times New Roman"/>
                <a:cs typeface="Times New Roman"/>
                <a:sym typeface="Times New Roman"/>
              </a:defRPr>
            </a:lvl3pPr>
            <a:lvl4pPr indent="-336550" lvl="3" marL="18288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4pPr>
            <a:lvl5pPr indent="-336550" lvl="4" marL="22860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5pPr>
            <a:lvl6pPr indent="-336550" lvl="5" marL="27432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6pPr>
            <a:lvl7pPr indent="-336550" lvl="6" marL="32004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7pPr>
            <a:lvl8pPr indent="-336550" lvl="7" marL="36576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8pPr>
            <a:lvl9pPr indent="-336550" lvl="8" marL="4114800" marR="0" rtl="0" algn="l">
              <a:spcBef>
                <a:spcPts val="340"/>
              </a:spcBef>
              <a:spcAft>
                <a:spcPts val="0"/>
              </a:spcAft>
              <a:buClr>
                <a:schemeClr val="dk1"/>
              </a:buClr>
              <a:buSzPts val="1700"/>
              <a:buFont typeface="Times New Roman"/>
              <a:buChar char="»"/>
              <a:defRPr b="0" i="0" sz="1700" u="none" cap="none" strike="noStrike">
                <a:solidFill>
                  <a:schemeClr val="dk1"/>
                </a:solidFill>
                <a:latin typeface="Times New Roman"/>
                <a:ea typeface="Times New Roman"/>
                <a:cs typeface="Times New Roman"/>
                <a:sym typeface="Times New Roman"/>
              </a:defRPr>
            </a:lvl9pPr>
          </a:lstStyle>
          <a:p/>
        </p:txBody>
      </p:sp>
      <p:sp>
        <p:nvSpPr>
          <p:cNvPr id="56" name="Google Shape;56;p10"/>
          <p:cNvSpPr txBox="1"/>
          <p:nvPr>
            <p:ph idx="2" type="body"/>
          </p:nvPr>
        </p:nvSpPr>
        <p:spPr>
          <a:xfrm>
            <a:off x="1828801" y="6123190"/>
            <a:ext cx="12032917" cy="20015200"/>
          </a:xfrm>
          <a:prstGeom prst="rect">
            <a:avLst/>
          </a:prstGeom>
          <a:noFill/>
          <a:ln>
            <a:noFill/>
          </a:ln>
        </p:spPr>
        <p:txBody>
          <a:bodyPr anchorCtr="0" anchor="t" bIns="45075" lIns="90175" spcFirstLastPara="1" rIns="90175" wrap="square" tIns="45075">
            <a:noAutofit/>
          </a:bodyPr>
          <a:lstStyle>
            <a:lvl1pPr indent="-228600" lvl="0" marL="457200" marR="0" rtl="0" algn="l">
              <a:spcBef>
                <a:spcPts val="240"/>
              </a:spcBef>
              <a:spcAft>
                <a:spcPts val="0"/>
              </a:spcAft>
              <a:buClr>
                <a:schemeClr val="dk1"/>
              </a:buClr>
              <a:buSzPts val="1200"/>
              <a:buFont typeface="Times New Roman"/>
              <a:buNone/>
              <a:defRPr b="0" i="0" sz="1200" u="none" cap="none" strike="noStrike">
                <a:solidFill>
                  <a:schemeClr val="dk1"/>
                </a:solidFill>
                <a:latin typeface="Times New Roman"/>
                <a:ea typeface="Times New Roman"/>
                <a:cs typeface="Times New Roman"/>
                <a:sym typeface="Times New Roman"/>
              </a:defRPr>
            </a:lvl1pPr>
            <a:lvl2pPr indent="-228600" lvl="1" marL="914400" marR="0" rtl="0" algn="l">
              <a:spcBef>
                <a:spcPts val="200"/>
              </a:spcBef>
              <a:spcAft>
                <a:spcPts val="0"/>
              </a:spcAft>
              <a:buClr>
                <a:schemeClr val="dk1"/>
              </a:buClr>
              <a:buSzPts val="1000"/>
              <a:buFont typeface="Times New Roman"/>
              <a:buNone/>
              <a:defRPr b="0" i="0" sz="1000" u="none" cap="none" strike="noStrike">
                <a:solidFill>
                  <a:schemeClr val="dk1"/>
                </a:solidFill>
                <a:latin typeface="Times New Roman"/>
                <a:ea typeface="Times New Roman"/>
                <a:cs typeface="Times New Roman"/>
                <a:sym typeface="Times New Roman"/>
              </a:defRPr>
            </a:lvl2pPr>
            <a:lvl3pPr indent="-228600" lvl="2" marL="13716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3pPr>
            <a:lvl4pPr indent="-228600" lvl="3" marL="18288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4pPr>
            <a:lvl5pPr indent="-228600" lvl="4" marL="22860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5pPr>
            <a:lvl6pPr indent="-228600" lvl="5" marL="27432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6pPr>
            <a:lvl7pPr indent="-228600" lvl="6" marL="32004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7pPr>
            <a:lvl8pPr indent="-228600" lvl="7" marL="36576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8pPr>
            <a:lvl9pPr indent="-228600" lvl="8" marL="41148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9pPr>
          </a:lstStyle>
          <a:p/>
        </p:txBody>
      </p:sp>
      <p:sp>
        <p:nvSpPr>
          <p:cNvPr id="57" name="Google Shape;57;p10"/>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58" name="Google Shape;58;p10"/>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59" name="Google Shape;59;p10"/>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0" name="Shape 60"/>
        <p:cNvGrpSpPr/>
        <p:nvPr/>
      </p:nvGrpSpPr>
      <p:grpSpPr>
        <a:xfrm>
          <a:off x="0" y="0"/>
          <a:ext cx="0" cy="0"/>
          <a:chOff x="0" y="0"/>
          <a:chExt cx="0" cy="0"/>
        </a:xfrm>
      </p:grpSpPr>
      <p:sp>
        <p:nvSpPr>
          <p:cNvPr id="61" name="Google Shape;61;p11"/>
          <p:cNvSpPr txBox="1"/>
          <p:nvPr>
            <p:ph type="title"/>
          </p:nvPr>
        </p:nvSpPr>
        <p:spPr>
          <a:xfrm>
            <a:off x="7169484" y="20483134"/>
            <a:ext cx="21945600" cy="2416935"/>
          </a:xfrm>
          <a:prstGeom prst="rect">
            <a:avLst/>
          </a:prstGeom>
          <a:noFill/>
          <a:ln>
            <a:noFill/>
          </a:ln>
        </p:spPr>
        <p:txBody>
          <a:bodyPr anchorCtr="0" anchor="b" bIns="45075" lIns="90175" spcFirstLastPara="1" rIns="90175" wrap="square" tIns="45075">
            <a:noAutofit/>
          </a:bodyPr>
          <a:lstStyle>
            <a:lvl1pPr lvl="0" marR="0" rtl="0" algn="l">
              <a:spcBef>
                <a:spcPts val="0"/>
              </a:spcBef>
              <a:spcAft>
                <a:spcPts val="0"/>
              </a:spcAft>
              <a:buSzPts val="1400"/>
              <a:buNone/>
              <a:defRPr b="1" i="0" sz="17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62" name="Google Shape;62;p11"/>
          <p:cNvSpPr/>
          <p:nvPr>
            <p:ph idx="2" type="pic"/>
          </p:nvPr>
        </p:nvSpPr>
        <p:spPr>
          <a:xfrm>
            <a:off x="7169484" y="2614414"/>
            <a:ext cx="21945600" cy="17556766"/>
          </a:xfrm>
          <a:prstGeom prst="rect">
            <a:avLst/>
          </a:prstGeom>
          <a:noFill/>
          <a:ln>
            <a:noFill/>
          </a:ln>
        </p:spPr>
        <p:txBody>
          <a:bodyPr anchorCtr="0" anchor="t" bIns="45075" lIns="90175" spcFirstLastPara="1" rIns="90175" wrap="square" tIns="45075">
            <a:noAutofit/>
          </a:bodyPr>
          <a:lstStyle>
            <a:lvl1pPr lvl="0" marR="0" rtl="0" algn="l">
              <a:spcBef>
                <a:spcPts val="560"/>
              </a:spcBef>
              <a:spcAft>
                <a:spcPts val="0"/>
              </a:spcAft>
              <a:buClr>
                <a:schemeClr val="dk1"/>
              </a:buClr>
              <a:buSzPts val="2800"/>
              <a:buFont typeface="Times New Roman"/>
              <a:buNone/>
              <a:defRPr b="0" i="0" sz="2800" u="none" cap="none" strike="noStrike">
                <a:solidFill>
                  <a:schemeClr val="dk1"/>
                </a:solidFill>
                <a:latin typeface="Times New Roman"/>
                <a:ea typeface="Times New Roman"/>
                <a:cs typeface="Times New Roman"/>
                <a:sym typeface="Times New Roman"/>
              </a:defRPr>
            </a:lvl1pPr>
            <a:lvl2pPr lvl="1" marR="0" rtl="0" algn="l">
              <a:spcBef>
                <a:spcPts val="500"/>
              </a:spcBef>
              <a:spcAft>
                <a:spcPts val="0"/>
              </a:spcAft>
              <a:buClr>
                <a:schemeClr val="dk1"/>
              </a:buClr>
              <a:buSzPts val="2500"/>
              <a:buFont typeface="Times New Roman"/>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420"/>
              </a:spcBef>
              <a:spcAft>
                <a:spcPts val="0"/>
              </a:spcAft>
              <a:buClr>
                <a:schemeClr val="dk1"/>
              </a:buClr>
              <a:buSzPts val="2100"/>
              <a:buFont typeface="Times New Roman"/>
              <a:buNone/>
              <a:defRPr b="0" i="0" sz="2100" u="none" cap="none" strike="noStrike">
                <a:solidFill>
                  <a:schemeClr val="dk1"/>
                </a:solidFill>
                <a:latin typeface="Times New Roman"/>
                <a:ea typeface="Times New Roman"/>
                <a:cs typeface="Times New Roman"/>
                <a:sym typeface="Times New Roman"/>
              </a:defRPr>
            </a:lvl3pPr>
            <a:lvl4pPr lvl="3" marR="0" rtl="0" algn="l">
              <a:spcBef>
                <a:spcPts val="340"/>
              </a:spcBef>
              <a:spcAft>
                <a:spcPts val="0"/>
              </a:spcAft>
              <a:buClr>
                <a:schemeClr val="dk1"/>
              </a:buClr>
              <a:buSzPts val="1700"/>
              <a:buFont typeface="Times New Roman"/>
              <a:buNone/>
              <a:defRPr b="0" i="0" sz="1700" u="none" cap="none" strike="noStrike">
                <a:solidFill>
                  <a:schemeClr val="dk1"/>
                </a:solidFill>
                <a:latin typeface="Times New Roman"/>
                <a:ea typeface="Times New Roman"/>
                <a:cs typeface="Times New Roman"/>
                <a:sym typeface="Times New Roman"/>
              </a:defRPr>
            </a:lvl4pPr>
            <a:lvl5pPr lvl="4" marR="0" rtl="0" algn="l">
              <a:spcBef>
                <a:spcPts val="340"/>
              </a:spcBef>
              <a:spcAft>
                <a:spcPts val="0"/>
              </a:spcAft>
              <a:buClr>
                <a:schemeClr val="dk1"/>
              </a:buClr>
              <a:buSzPts val="1700"/>
              <a:buFont typeface="Times New Roman"/>
              <a:buNone/>
              <a:defRPr b="0" i="0" sz="1700" u="none" cap="none" strike="noStrike">
                <a:solidFill>
                  <a:schemeClr val="dk1"/>
                </a:solidFill>
                <a:latin typeface="Times New Roman"/>
                <a:ea typeface="Times New Roman"/>
                <a:cs typeface="Times New Roman"/>
                <a:sym typeface="Times New Roman"/>
              </a:defRPr>
            </a:lvl5pPr>
            <a:lvl6pPr lvl="5" marR="0" rtl="0" algn="l">
              <a:spcBef>
                <a:spcPts val="340"/>
              </a:spcBef>
              <a:spcAft>
                <a:spcPts val="0"/>
              </a:spcAft>
              <a:buClr>
                <a:schemeClr val="dk1"/>
              </a:buClr>
              <a:buSzPts val="1700"/>
              <a:buFont typeface="Times New Roman"/>
              <a:buNone/>
              <a:defRPr b="0" i="0" sz="1700" u="none" cap="none" strike="noStrike">
                <a:solidFill>
                  <a:schemeClr val="dk1"/>
                </a:solidFill>
                <a:latin typeface="Times New Roman"/>
                <a:ea typeface="Times New Roman"/>
                <a:cs typeface="Times New Roman"/>
                <a:sym typeface="Times New Roman"/>
              </a:defRPr>
            </a:lvl6pPr>
            <a:lvl7pPr lvl="6" marR="0" rtl="0" algn="l">
              <a:spcBef>
                <a:spcPts val="340"/>
              </a:spcBef>
              <a:spcAft>
                <a:spcPts val="0"/>
              </a:spcAft>
              <a:buClr>
                <a:schemeClr val="dk1"/>
              </a:buClr>
              <a:buSzPts val="1700"/>
              <a:buFont typeface="Times New Roman"/>
              <a:buNone/>
              <a:defRPr b="0" i="0" sz="1700" u="none" cap="none" strike="noStrike">
                <a:solidFill>
                  <a:schemeClr val="dk1"/>
                </a:solidFill>
                <a:latin typeface="Times New Roman"/>
                <a:ea typeface="Times New Roman"/>
                <a:cs typeface="Times New Roman"/>
                <a:sym typeface="Times New Roman"/>
              </a:defRPr>
            </a:lvl7pPr>
            <a:lvl8pPr lvl="7" marR="0" rtl="0" algn="l">
              <a:spcBef>
                <a:spcPts val="340"/>
              </a:spcBef>
              <a:spcAft>
                <a:spcPts val="0"/>
              </a:spcAft>
              <a:buClr>
                <a:schemeClr val="dk1"/>
              </a:buClr>
              <a:buSzPts val="1700"/>
              <a:buFont typeface="Times New Roman"/>
              <a:buNone/>
              <a:defRPr b="0" i="0" sz="1700" u="none" cap="none" strike="noStrike">
                <a:solidFill>
                  <a:schemeClr val="dk1"/>
                </a:solidFill>
                <a:latin typeface="Times New Roman"/>
                <a:ea typeface="Times New Roman"/>
                <a:cs typeface="Times New Roman"/>
                <a:sym typeface="Times New Roman"/>
              </a:defRPr>
            </a:lvl8pPr>
            <a:lvl9pPr lvl="8" marR="0" rtl="0" algn="l">
              <a:spcBef>
                <a:spcPts val="340"/>
              </a:spcBef>
              <a:spcAft>
                <a:spcPts val="0"/>
              </a:spcAft>
              <a:buClr>
                <a:schemeClr val="dk1"/>
              </a:buClr>
              <a:buSzPts val="1700"/>
              <a:buFont typeface="Times New Roman"/>
              <a:buNone/>
              <a:defRPr b="0" i="0" sz="1700" u="none" cap="none" strike="noStrike">
                <a:solidFill>
                  <a:schemeClr val="dk1"/>
                </a:solidFill>
                <a:latin typeface="Times New Roman"/>
                <a:ea typeface="Times New Roman"/>
                <a:cs typeface="Times New Roman"/>
                <a:sym typeface="Times New Roman"/>
              </a:defRPr>
            </a:lvl9pPr>
          </a:lstStyle>
          <a:p/>
        </p:txBody>
      </p:sp>
      <p:sp>
        <p:nvSpPr>
          <p:cNvPr id="63" name="Google Shape;63;p11"/>
          <p:cNvSpPr txBox="1"/>
          <p:nvPr>
            <p:ph idx="1" type="body"/>
          </p:nvPr>
        </p:nvSpPr>
        <p:spPr>
          <a:xfrm>
            <a:off x="7169484" y="22900069"/>
            <a:ext cx="21945600" cy="3434366"/>
          </a:xfrm>
          <a:prstGeom prst="rect">
            <a:avLst/>
          </a:prstGeom>
          <a:noFill/>
          <a:ln>
            <a:noFill/>
          </a:ln>
        </p:spPr>
        <p:txBody>
          <a:bodyPr anchorCtr="0" anchor="t" bIns="45075" lIns="90175" spcFirstLastPara="1" rIns="90175" wrap="square" tIns="45075">
            <a:noAutofit/>
          </a:bodyPr>
          <a:lstStyle>
            <a:lvl1pPr indent="-228600" lvl="0" marL="457200" marR="0" rtl="0" algn="l">
              <a:spcBef>
                <a:spcPts val="240"/>
              </a:spcBef>
              <a:spcAft>
                <a:spcPts val="0"/>
              </a:spcAft>
              <a:buClr>
                <a:schemeClr val="dk1"/>
              </a:buClr>
              <a:buSzPts val="1200"/>
              <a:buFont typeface="Times New Roman"/>
              <a:buNone/>
              <a:defRPr b="0" i="0" sz="1200" u="none" cap="none" strike="noStrike">
                <a:solidFill>
                  <a:schemeClr val="dk1"/>
                </a:solidFill>
                <a:latin typeface="Times New Roman"/>
                <a:ea typeface="Times New Roman"/>
                <a:cs typeface="Times New Roman"/>
                <a:sym typeface="Times New Roman"/>
              </a:defRPr>
            </a:lvl1pPr>
            <a:lvl2pPr indent="-228600" lvl="1" marL="914400" marR="0" rtl="0" algn="l">
              <a:spcBef>
                <a:spcPts val="200"/>
              </a:spcBef>
              <a:spcAft>
                <a:spcPts val="0"/>
              </a:spcAft>
              <a:buClr>
                <a:schemeClr val="dk1"/>
              </a:buClr>
              <a:buSzPts val="1000"/>
              <a:buFont typeface="Times New Roman"/>
              <a:buNone/>
              <a:defRPr b="0" i="0" sz="1000" u="none" cap="none" strike="noStrike">
                <a:solidFill>
                  <a:schemeClr val="dk1"/>
                </a:solidFill>
                <a:latin typeface="Times New Roman"/>
                <a:ea typeface="Times New Roman"/>
                <a:cs typeface="Times New Roman"/>
                <a:sym typeface="Times New Roman"/>
              </a:defRPr>
            </a:lvl2pPr>
            <a:lvl3pPr indent="-228600" lvl="2" marL="13716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3pPr>
            <a:lvl4pPr indent="-228600" lvl="3" marL="18288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4pPr>
            <a:lvl5pPr indent="-228600" lvl="4" marL="22860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5pPr>
            <a:lvl6pPr indent="-228600" lvl="5" marL="27432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6pPr>
            <a:lvl7pPr indent="-228600" lvl="6" marL="32004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7pPr>
            <a:lvl8pPr indent="-228600" lvl="7" marL="36576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8pPr>
            <a:lvl9pPr indent="-228600" lvl="8" marL="4114800" marR="0" rtl="0" algn="l">
              <a:spcBef>
                <a:spcPts val="160"/>
              </a:spcBef>
              <a:spcAft>
                <a:spcPts val="0"/>
              </a:spcAft>
              <a:buClr>
                <a:schemeClr val="dk1"/>
              </a:buClr>
              <a:buSzPts val="800"/>
              <a:buFont typeface="Times New Roman"/>
              <a:buNone/>
              <a:defRPr b="0" i="0" sz="800" u="none" cap="none" strike="noStrike">
                <a:solidFill>
                  <a:schemeClr val="dk1"/>
                </a:solidFill>
                <a:latin typeface="Times New Roman"/>
                <a:ea typeface="Times New Roman"/>
                <a:cs typeface="Times New Roman"/>
                <a:sym typeface="Times New Roman"/>
              </a:defRPr>
            </a:lvl9pPr>
          </a:lstStyle>
          <a:p/>
        </p:txBody>
      </p:sp>
      <p:sp>
        <p:nvSpPr>
          <p:cNvPr id="64" name="Google Shape;64;p11"/>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65" name="Google Shape;65;p11"/>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66" name="Google Shape;66;p11"/>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7" name="Shape 67"/>
        <p:cNvGrpSpPr/>
        <p:nvPr/>
      </p:nvGrpSpPr>
      <p:grpSpPr>
        <a:xfrm>
          <a:off x="0" y="0"/>
          <a:ext cx="0" cy="0"/>
          <a:chOff x="0" y="0"/>
          <a:chExt cx="0" cy="0"/>
        </a:xfrm>
      </p:grpSpPr>
      <p:sp>
        <p:nvSpPr>
          <p:cNvPr id="68" name="Google Shape;68;p12"/>
          <p:cNvSpPr txBox="1"/>
          <p:nvPr>
            <p:ph type="title"/>
          </p:nvPr>
        </p:nvSpPr>
        <p:spPr>
          <a:xfrm>
            <a:off x="2741864" y="2601532"/>
            <a:ext cx="31092276" cy="4876800"/>
          </a:xfrm>
          <a:prstGeom prst="rect">
            <a:avLst/>
          </a:prstGeom>
          <a:noFill/>
          <a:ln>
            <a:noFill/>
          </a:ln>
        </p:spPr>
        <p:txBody>
          <a:bodyPr anchorCtr="0" anchor="t" bIns="45075" lIns="90175" spcFirstLastPara="1" rIns="90175" wrap="square" tIns="45075">
            <a:noAutofit/>
          </a:bodyPr>
          <a:lstStyle>
            <a:lvl1pPr lvl="0"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69" name="Google Shape;69;p12"/>
          <p:cNvSpPr txBox="1"/>
          <p:nvPr>
            <p:ph idx="1" type="body"/>
          </p:nvPr>
        </p:nvSpPr>
        <p:spPr>
          <a:xfrm rot="5400000">
            <a:off x="9511048" y="1686510"/>
            <a:ext cx="17553904" cy="31092276"/>
          </a:xfrm>
          <a:prstGeom prst="rect">
            <a:avLst/>
          </a:prstGeom>
          <a:noFill/>
          <a:ln>
            <a:noFill/>
          </a:ln>
        </p:spPr>
        <p:txBody>
          <a:bodyPr anchorCtr="0" anchor="t" bIns="45075" lIns="90175" spcFirstLastPara="1" rIns="90175" wrap="square" tIns="45075">
            <a:noAutofit/>
          </a:bodyPr>
          <a:lstStyle>
            <a:lvl1pPr indent="-1079500" lvl="0" marL="457200" marR="0" rtl="0" algn="l">
              <a:spcBef>
                <a:spcPts val="2680"/>
              </a:spcBef>
              <a:spcAft>
                <a:spcPts val="0"/>
              </a:spcAft>
              <a:buClr>
                <a:schemeClr val="dk1"/>
              </a:buClr>
              <a:buSzPts val="13400"/>
              <a:buFont typeface="Times New Roman"/>
              <a:buChar char="•"/>
              <a:defRPr b="0" i="0" sz="13400" u="none" cap="none" strike="noStrike">
                <a:solidFill>
                  <a:schemeClr val="dk1"/>
                </a:solidFill>
                <a:latin typeface="Times New Roman"/>
                <a:ea typeface="Times New Roman"/>
                <a:cs typeface="Times New Roman"/>
                <a:sym typeface="Times New Roman"/>
              </a:defRPr>
            </a:lvl1pPr>
            <a:lvl2pPr indent="-952500" lvl="1" marL="914400" marR="0" rtl="0" algn="l">
              <a:spcBef>
                <a:spcPts val="2280"/>
              </a:spcBef>
              <a:spcAft>
                <a:spcPts val="0"/>
              </a:spcAft>
              <a:buClr>
                <a:schemeClr val="dk1"/>
              </a:buClr>
              <a:buSzPts val="11400"/>
              <a:buFont typeface="Times New Roman"/>
              <a:buChar char="–"/>
              <a:defRPr b="0" i="0" sz="11400" u="none" cap="none" strike="noStrike">
                <a:solidFill>
                  <a:schemeClr val="dk1"/>
                </a:solidFill>
                <a:latin typeface="Times New Roman"/>
                <a:ea typeface="Times New Roman"/>
                <a:cs typeface="Times New Roman"/>
                <a:sym typeface="Times New Roman"/>
              </a:defRPr>
            </a:lvl2pPr>
            <a:lvl3pPr indent="-869950" lvl="2" marL="1371600" marR="0" rtl="0" algn="l">
              <a:spcBef>
                <a:spcPts val="2020"/>
              </a:spcBef>
              <a:spcAft>
                <a:spcPts val="0"/>
              </a:spcAft>
              <a:buClr>
                <a:schemeClr val="dk1"/>
              </a:buClr>
              <a:buSzPts val="10100"/>
              <a:buFont typeface="Times New Roman"/>
              <a:buChar char="•"/>
              <a:defRPr b="0" i="0" sz="10100" u="none" cap="none" strike="noStrike">
                <a:solidFill>
                  <a:schemeClr val="dk1"/>
                </a:solidFill>
                <a:latin typeface="Times New Roman"/>
                <a:ea typeface="Times New Roman"/>
                <a:cs typeface="Times New Roman"/>
                <a:sym typeface="Times New Roman"/>
              </a:defRPr>
            </a:lvl3pPr>
            <a:lvl4pPr indent="-762000" lvl="3" marL="18288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4pPr>
            <a:lvl5pPr indent="-762000" lvl="4" marL="22860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5pPr>
            <a:lvl6pPr indent="-762000" lvl="5" marL="27432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6pPr>
            <a:lvl7pPr indent="-762000" lvl="6" marL="32004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7pPr>
            <a:lvl8pPr indent="-762000" lvl="7" marL="36576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8pPr>
            <a:lvl9pPr indent="-762000" lvl="8" marL="41148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9pPr>
          </a:lstStyle>
          <a:p/>
        </p:txBody>
      </p:sp>
      <p:sp>
        <p:nvSpPr>
          <p:cNvPr id="70" name="Google Shape;70;p12"/>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71" name="Google Shape;71;p12"/>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72" name="Google Shape;72;p12"/>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3" name="Shape 73"/>
        <p:cNvGrpSpPr/>
        <p:nvPr/>
      </p:nvGrpSpPr>
      <p:grpSpPr>
        <a:xfrm>
          <a:off x="0" y="0"/>
          <a:ext cx="0" cy="0"/>
          <a:chOff x="0" y="0"/>
          <a:chExt cx="0" cy="0"/>
        </a:xfrm>
      </p:grpSpPr>
      <p:sp>
        <p:nvSpPr>
          <p:cNvPr id="74" name="Google Shape;74;p13"/>
          <p:cNvSpPr txBox="1"/>
          <p:nvPr>
            <p:ph type="title"/>
          </p:nvPr>
        </p:nvSpPr>
        <p:spPr>
          <a:xfrm rot="5400000">
            <a:off x="18243903" y="10419367"/>
            <a:ext cx="23408069" cy="7772400"/>
          </a:xfrm>
          <a:prstGeom prst="rect">
            <a:avLst/>
          </a:prstGeom>
          <a:noFill/>
          <a:ln>
            <a:noFill/>
          </a:ln>
        </p:spPr>
        <p:txBody>
          <a:bodyPr anchorCtr="0" anchor="t" bIns="45075" lIns="90175" spcFirstLastPara="1" rIns="90175" wrap="square" tIns="45075">
            <a:noAutofit/>
          </a:bodyPr>
          <a:lstStyle>
            <a:lvl1pPr lvl="0"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1pPr>
            <a:lvl2pPr lvl="1"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2pPr>
            <a:lvl3pPr lvl="2"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3pPr>
            <a:lvl4pPr lvl="3"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4pPr>
            <a:lvl5pPr lvl="4"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5pPr>
            <a:lvl6pPr lvl="5"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6pPr>
            <a:lvl7pPr lvl="6"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7pPr>
            <a:lvl8pPr lvl="7"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8pPr>
            <a:lvl9pPr lvl="8" marR="0" rtl="0" algn="ctr">
              <a:spcBef>
                <a:spcPts val="0"/>
              </a:spcBef>
              <a:spcAft>
                <a:spcPts val="0"/>
              </a:spcAft>
              <a:buSzPts val="1400"/>
              <a:buNone/>
              <a:defRPr b="0" i="0" sz="18100" u="none" cap="none" strike="noStrike">
                <a:solidFill>
                  <a:schemeClr val="dk2"/>
                </a:solidFill>
                <a:latin typeface="Times New Roman"/>
                <a:ea typeface="Times New Roman"/>
                <a:cs typeface="Times New Roman"/>
                <a:sym typeface="Times New Roman"/>
              </a:defRPr>
            </a:lvl9pPr>
          </a:lstStyle>
          <a:p/>
        </p:txBody>
      </p:sp>
      <p:sp>
        <p:nvSpPr>
          <p:cNvPr id="75" name="Google Shape;75;p13"/>
          <p:cNvSpPr txBox="1"/>
          <p:nvPr>
            <p:ph idx="1" type="body"/>
          </p:nvPr>
        </p:nvSpPr>
        <p:spPr>
          <a:xfrm rot="5400000">
            <a:off x="2633599" y="2709799"/>
            <a:ext cx="23408069" cy="23191536"/>
          </a:xfrm>
          <a:prstGeom prst="rect">
            <a:avLst/>
          </a:prstGeom>
          <a:noFill/>
          <a:ln>
            <a:noFill/>
          </a:ln>
        </p:spPr>
        <p:txBody>
          <a:bodyPr anchorCtr="0" anchor="t" bIns="45075" lIns="90175" spcFirstLastPara="1" rIns="90175" wrap="square" tIns="45075">
            <a:noAutofit/>
          </a:bodyPr>
          <a:lstStyle>
            <a:lvl1pPr indent="-1079500" lvl="0" marL="457200" marR="0" rtl="0" algn="l">
              <a:spcBef>
                <a:spcPts val="2680"/>
              </a:spcBef>
              <a:spcAft>
                <a:spcPts val="0"/>
              </a:spcAft>
              <a:buClr>
                <a:schemeClr val="dk1"/>
              </a:buClr>
              <a:buSzPts val="13400"/>
              <a:buFont typeface="Times New Roman"/>
              <a:buChar char="•"/>
              <a:defRPr b="0" i="0" sz="13400" u="none" cap="none" strike="noStrike">
                <a:solidFill>
                  <a:schemeClr val="dk1"/>
                </a:solidFill>
                <a:latin typeface="Times New Roman"/>
                <a:ea typeface="Times New Roman"/>
                <a:cs typeface="Times New Roman"/>
                <a:sym typeface="Times New Roman"/>
              </a:defRPr>
            </a:lvl1pPr>
            <a:lvl2pPr indent="-952500" lvl="1" marL="914400" marR="0" rtl="0" algn="l">
              <a:spcBef>
                <a:spcPts val="2280"/>
              </a:spcBef>
              <a:spcAft>
                <a:spcPts val="0"/>
              </a:spcAft>
              <a:buClr>
                <a:schemeClr val="dk1"/>
              </a:buClr>
              <a:buSzPts val="11400"/>
              <a:buFont typeface="Times New Roman"/>
              <a:buChar char="–"/>
              <a:defRPr b="0" i="0" sz="11400" u="none" cap="none" strike="noStrike">
                <a:solidFill>
                  <a:schemeClr val="dk1"/>
                </a:solidFill>
                <a:latin typeface="Times New Roman"/>
                <a:ea typeface="Times New Roman"/>
                <a:cs typeface="Times New Roman"/>
                <a:sym typeface="Times New Roman"/>
              </a:defRPr>
            </a:lvl2pPr>
            <a:lvl3pPr indent="-869950" lvl="2" marL="1371600" marR="0" rtl="0" algn="l">
              <a:spcBef>
                <a:spcPts val="2020"/>
              </a:spcBef>
              <a:spcAft>
                <a:spcPts val="0"/>
              </a:spcAft>
              <a:buClr>
                <a:schemeClr val="dk1"/>
              </a:buClr>
              <a:buSzPts val="10100"/>
              <a:buFont typeface="Times New Roman"/>
              <a:buChar char="•"/>
              <a:defRPr b="0" i="0" sz="10100" u="none" cap="none" strike="noStrike">
                <a:solidFill>
                  <a:schemeClr val="dk1"/>
                </a:solidFill>
                <a:latin typeface="Times New Roman"/>
                <a:ea typeface="Times New Roman"/>
                <a:cs typeface="Times New Roman"/>
                <a:sym typeface="Times New Roman"/>
              </a:defRPr>
            </a:lvl3pPr>
            <a:lvl4pPr indent="-762000" lvl="3" marL="18288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4pPr>
            <a:lvl5pPr indent="-762000" lvl="4" marL="22860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5pPr>
            <a:lvl6pPr indent="-762000" lvl="5" marL="27432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6pPr>
            <a:lvl7pPr indent="-762000" lvl="6" marL="32004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7pPr>
            <a:lvl8pPr indent="-762000" lvl="7" marL="36576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8pPr>
            <a:lvl9pPr indent="-762000" lvl="8" marL="4114800" marR="0" rtl="0" algn="l">
              <a:spcBef>
                <a:spcPts val="1680"/>
              </a:spcBef>
              <a:spcAft>
                <a:spcPts val="0"/>
              </a:spcAft>
              <a:buClr>
                <a:schemeClr val="dk1"/>
              </a:buClr>
              <a:buSzPts val="8400"/>
              <a:buFont typeface="Times New Roman"/>
              <a:buChar char="»"/>
              <a:defRPr b="0" i="0" sz="8400" u="none" cap="none" strike="noStrike">
                <a:solidFill>
                  <a:schemeClr val="dk1"/>
                </a:solidFill>
                <a:latin typeface="Times New Roman"/>
                <a:ea typeface="Times New Roman"/>
                <a:cs typeface="Times New Roman"/>
                <a:sym typeface="Times New Roman"/>
              </a:defRPr>
            </a:lvl9pPr>
          </a:lstStyle>
          <a:p/>
        </p:txBody>
      </p:sp>
      <p:sp>
        <p:nvSpPr>
          <p:cNvPr id="76" name="Google Shape;76;p13"/>
          <p:cNvSpPr txBox="1"/>
          <p:nvPr>
            <p:ph idx="10" type="dt"/>
          </p:nvPr>
        </p:nvSpPr>
        <p:spPr>
          <a:xfrm>
            <a:off x="2741864" y="26660700"/>
            <a:ext cx="7620000" cy="1950433"/>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77" name="Google Shape;77;p13"/>
          <p:cNvSpPr txBox="1"/>
          <p:nvPr>
            <p:ph idx="11" type="ftr"/>
          </p:nvPr>
        </p:nvSpPr>
        <p:spPr>
          <a:xfrm>
            <a:off x="12498139" y="26660700"/>
            <a:ext cx="11579725" cy="1950433"/>
          </a:xfrm>
          <a:prstGeom prst="rect">
            <a:avLst/>
          </a:prstGeom>
          <a:noFill/>
          <a:ln>
            <a:noFill/>
          </a:ln>
        </p:spPr>
        <p:txBody>
          <a:bodyPr anchorCtr="0" anchor="t" bIns="45075" lIns="90175" spcFirstLastPara="1" rIns="90175" wrap="square" tIns="45075">
            <a:noAutofit/>
          </a:bodyPr>
          <a:lstStyle>
            <a:lvl1pPr lvl="0" marR="0" rtl="0" algn="l">
              <a:spcBef>
                <a:spcPts val="0"/>
              </a:spcBef>
              <a:spcAft>
                <a:spcPts val="0"/>
              </a:spcAft>
              <a:buSzPts val="1400"/>
              <a:buNone/>
              <a:defRPr sz="2500">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500" u="none" cap="none" strike="noStrike">
                <a:solidFill>
                  <a:schemeClr val="dk1"/>
                </a:solidFill>
                <a:latin typeface="Times New Roman"/>
                <a:ea typeface="Times New Roman"/>
                <a:cs typeface="Times New Roman"/>
                <a:sym typeface="Times New Roman"/>
              </a:defRPr>
            </a:lvl9pPr>
          </a:lstStyle>
          <a:p/>
        </p:txBody>
      </p:sp>
      <p:sp>
        <p:nvSpPr>
          <p:cNvPr id="78" name="Google Shape;78;p13"/>
          <p:cNvSpPr txBox="1"/>
          <p:nvPr>
            <p:ph idx="12" type="sldNum"/>
          </p:nvPr>
        </p:nvSpPr>
        <p:spPr>
          <a:xfrm>
            <a:off x="26214138" y="26660700"/>
            <a:ext cx="7620000" cy="1950433"/>
          </a:xfrm>
          <a:prstGeom prst="rect">
            <a:avLst/>
          </a:prstGeom>
          <a:noFill/>
          <a:ln>
            <a:noFill/>
          </a:ln>
        </p:spPr>
        <p:txBody>
          <a:bodyPr anchorCtr="0" anchor="t" bIns="45075" lIns="90175" spcFirstLastPara="1" rIns="90175" wrap="square" tIns="45075">
            <a:noAutofit/>
          </a:bodyPr>
          <a:lstStyle>
            <a:lvl1pPr indent="0" lvl="0" marL="0" marR="0" rtl="0" algn="l">
              <a:spcBef>
                <a:spcPts val="0"/>
              </a:spcBef>
              <a:spcAft>
                <a:spcPts val="0"/>
              </a:spcAft>
              <a:buNone/>
              <a:defRPr sz="2500">
                <a:solidFill>
                  <a:schemeClr val="dk1"/>
                </a:solidFill>
                <a:latin typeface="Times New Roman"/>
                <a:ea typeface="Times New Roman"/>
                <a:cs typeface="Times New Roman"/>
                <a:sym typeface="Times New Roman"/>
              </a:defRPr>
            </a:lvl1pPr>
            <a:lvl2pPr indent="0" lvl="1" marL="0" marR="0" rtl="0" algn="l">
              <a:spcBef>
                <a:spcPts val="0"/>
              </a:spcBef>
              <a:spcAft>
                <a:spcPts val="0"/>
              </a:spcAft>
              <a:buNone/>
              <a:defRPr sz="2500">
                <a:solidFill>
                  <a:schemeClr val="dk1"/>
                </a:solidFill>
                <a:latin typeface="Times New Roman"/>
                <a:ea typeface="Times New Roman"/>
                <a:cs typeface="Times New Roman"/>
                <a:sym typeface="Times New Roman"/>
              </a:defRPr>
            </a:lvl2pPr>
            <a:lvl3pPr indent="0" lvl="2" marL="0" marR="0" rtl="0" algn="l">
              <a:spcBef>
                <a:spcPts val="0"/>
              </a:spcBef>
              <a:spcAft>
                <a:spcPts val="0"/>
              </a:spcAft>
              <a:buNone/>
              <a:defRPr sz="2500">
                <a:solidFill>
                  <a:schemeClr val="dk1"/>
                </a:solidFill>
                <a:latin typeface="Times New Roman"/>
                <a:ea typeface="Times New Roman"/>
                <a:cs typeface="Times New Roman"/>
                <a:sym typeface="Times New Roman"/>
              </a:defRPr>
            </a:lvl3pPr>
            <a:lvl4pPr indent="0" lvl="3" marL="0" marR="0" rtl="0" algn="l">
              <a:spcBef>
                <a:spcPts val="0"/>
              </a:spcBef>
              <a:spcAft>
                <a:spcPts val="0"/>
              </a:spcAft>
              <a:buNone/>
              <a:defRPr sz="2500">
                <a:solidFill>
                  <a:schemeClr val="dk1"/>
                </a:solidFill>
                <a:latin typeface="Times New Roman"/>
                <a:ea typeface="Times New Roman"/>
                <a:cs typeface="Times New Roman"/>
                <a:sym typeface="Times New Roman"/>
              </a:defRPr>
            </a:lvl4pPr>
            <a:lvl5pPr indent="0" lvl="4" marL="0" marR="0" rtl="0" algn="l">
              <a:spcBef>
                <a:spcPts val="0"/>
              </a:spcBef>
              <a:spcAft>
                <a:spcPts val="0"/>
              </a:spcAft>
              <a:buNone/>
              <a:defRPr sz="2500">
                <a:solidFill>
                  <a:schemeClr val="dk1"/>
                </a:solidFill>
                <a:latin typeface="Times New Roman"/>
                <a:ea typeface="Times New Roman"/>
                <a:cs typeface="Times New Roman"/>
                <a:sym typeface="Times New Roman"/>
              </a:defRPr>
            </a:lvl5pPr>
            <a:lvl6pPr indent="0" lvl="5" marL="0" marR="0" rtl="0" algn="l">
              <a:spcBef>
                <a:spcPts val="0"/>
              </a:spcBef>
              <a:spcAft>
                <a:spcPts val="0"/>
              </a:spcAft>
              <a:buNone/>
              <a:defRPr sz="2500">
                <a:solidFill>
                  <a:schemeClr val="dk1"/>
                </a:solidFill>
                <a:latin typeface="Times New Roman"/>
                <a:ea typeface="Times New Roman"/>
                <a:cs typeface="Times New Roman"/>
                <a:sym typeface="Times New Roman"/>
              </a:defRPr>
            </a:lvl6pPr>
            <a:lvl7pPr indent="0" lvl="6" marL="0" marR="0" rtl="0" algn="l">
              <a:spcBef>
                <a:spcPts val="0"/>
              </a:spcBef>
              <a:spcAft>
                <a:spcPts val="0"/>
              </a:spcAft>
              <a:buNone/>
              <a:defRPr sz="2500">
                <a:solidFill>
                  <a:schemeClr val="dk1"/>
                </a:solidFill>
                <a:latin typeface="Times New Roman"/>
                <a:ea typeface="Times New Roman"/>
                <a:cs typeface="Times New Roman"/>
                <a:sym typeface="Times New Roman"/>
              </a:defRPr>
            </a:lvl7pPr>
            <a:lvl8pPr indent="0" lvl="7" marL="0" marR="0" rtl="0" algn="l">
              <a:spcBef>
                <a:spcPts val="0"/>
              </a:spcBef>
              <a:spcAft>
                <a:spcPts val="0"/>
              </a:spcAft>
              <a:buNone/>
              <a:defRPr sz="2500">
                <a:solidFill>
                  <a:schemeClr val="dk1"/>
                </a:solidFill>
                <a:latin typeface="Times New Roman"/>
                <a:ea typeface="Times New Roman"/>
                <a:cs typeface="Times New Roman"/>
                <a:sym typeface="Times New Roman"/>
              </a:defRPr>
            </a:lvl8pPr>
            <a:lvl9pPr indent="0" lvl="8" marL="0" marR="0" rtl="0" algn="l">
              <a:spcBef>
                <a:spcPts val="0"/>
              </a:spcBef>
              <a:spcAft>
                <a:spcPts val="0"/>
              </a:spcAft>
              <a:buNone/>
              <a:defRPr sz="2500">
                <a:solidFill>
                  <a:schemeClr val="dk1"/>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D8D8"/>
        </a:solidFill>
      </p:bgPr>
    </p:bg>
    <p:spTree>
      <p:nvGrpSpPr>
        <p:cNvPr id="83" name="Shape 83"/>
        <p:cNvGrpSpPr/>
        <p:nvPr/>
      </p:nvGrpSpPr>
      <p:grpSpPr>
        <a:xfrm>
          <a:off x="0" y="0"/>
          <a:ext cx="0" cy="0"/>
          <a:chOff x="0" y="0"/>
          <a:chExt cx="0" cy="0"/>
        </a:xfrm>
      </p:grpSpPr>
      <p:sp>
        <p:nvSpPr>
          <p:cNvPr id="84" name="Google Shape;84;p1"/>
          <p:cNvSpPr/>
          <p:nvPr/>
        </p:nvSpPr>
        <p:spPr>
          <a:xfrm>
            <a:off x="425173" y="18681700"/>
            <a:ext cx="8540496" cy="9679582"/>
          </a:xfrm>
          <a:prstGeom prst="rect">
            <a:avLst/>
          </a:prstGeom>
          <a:solidFill>
            <a:schemeClr val="lt1"/>
          </a:solidFill>
          <a:ln>
            <a:noFill/>
          </a:ln>
        </p:spPr>
        <p:txBody>
          <a:bodyPr anchorCtr="0" anchor="t" bIns="38275" lIns="76550" spcFirstLastPara="1" rIns="76550" wrap="square" tIns="38275">
            <a:noAutofit/>
          </a:bodyPr>
          <a:lstStyle/>
          <a:p>
            <a:pPr indent="0" lvl="0" marL="0" marR="0" rtl="0" algn="l">
              <a:lnSpc>
                <a:spcPct val="100000"/>
              </a:lnSpc>
              <a:spcBef>
                <a:spcPts val="0"/>
              </a:spcBef>
              <a:spcAft>
                <a:spcPts val="0"/>
              </a:spcAft>
              <a:buClr>
                <a:schemeClr val="dk1"/>
              </a:buClr>
              <a:buSzPts val="2500"/>
              <a:buFont typeface="Times New Roman"/>
              <a:buNone/>
            </a:pPr>
            <a:r>
              <a:t/>
            </a:r>
            <a:endParaRPr b="0" i="0" sz="2500" u="none" cap="none" strike="noStrike">
              <a:solidFill>
                <a:schemeClr val="dk1"/>
              </a:solidFill>
              <a:latin typeface="Times New Roman"/>
              <a:ea typeface="Times New Roman"/>
              <a:cs typeface="Times New Roman"/>
              <a:sym typeface="Times New Roman"/>
            </a:endParaRPr>
          </a:p>
        </p:txBody>
      </p:sp>
      <p:sp>
        <p:nvSpPr>
          <p:cNvPr id="85" name="Google Shape;85;p1"/>
          <p:cNvSpPr/>
          <p:nvPr/>
        </p:nvSpPr>
        <p:spPr>
          <a:xfrm>
            <a:off x="27579625" y="13221388"/>
            <a:ext cx="8540400" cy="10059300"/>
          </a:xfrm>
          <a:prstGeom prst="rect">
            <a:avLst/>
          </a:prstGeom>
          <a:solidFill>
            <a:schemeClr val="lt1"/>
          </a:solidFill>
          <a:ln>
            <a:noFill/>
          </a:ln>
        </p:spPr>
        <p:txBody>
          <a:bodyPr anchorCtr="0" anchor="t" bIns="38275" lIns="76550" spcFirstLastPara="1" rIns="76550" wrap="square" tIns="38275">
            <a:noAutofit/>
          </a:bodyPr>
          <a:lstStyle/>
          <a:p>
            <a:pPr indent="0" lvl="0" marL="0" marR="0" rtl="0" algn="l">
              <a:lnSpc>
                <a:spcPct val="100000"/>
              </a:lnSpc>
              <a:spcBef>
                <a:spcPts val="0"/>
              </a:spcBef>
              <a:spcAft>
                <a:spcPts val="0"/>
              </a:spcAft>
              <a:buClr>
                <a:schemeClr val="dk1"/>
              </a:buClr>
              <a:buSzPts val="2500"/>
              <a:buFont typeface="Times New Roman"/>
              <a:buNone/>
            </a:pPr>
            <a:r>
              <a:t/>
            </a:r>
            <a:endParaRPr b="0" i="0" sz="2500" u="none" cap="none" strike="noStrike">
              <a:solidFill>
                <a:schemeClr val="dk1"/>
              </a:solidFill>
              <a:latin typeface="Times New Roman"/>
              <a:ea typeface="Times New Roman"/>
              <a:cs typeface="Times New Roman"/>
              <a:sym typeface="Times New Roman"/>
            </a:endParaRPr>
          </a:p>
        </p:txBody>
      </p:sp>
      <p:sp>
        <p:nvSpPr>
          <p:cNvPr id="86" name="Google Shape;86;p1"/>
          <p:cNvSpPr/>
          <p:nvPr/>
        </p:nvSpPr>
        <p:spPr>
          <a:xfrm>
            <a:off x="27579628" y="25546050"/>
            <a:ext cx="8540496" cy="2815231"/>
          </a:xfrm>
          <a:prstGeom prst="rect">
            <a:avLst/>
          </a:prstGeom>
          <a:solidFill>
            <a:schemeClr val="lt1"/>
          </a:solidFill>
          <a:ln>
            <a:noFill/>
          </a:ln>
        </p:spPr>
        <p:txBody>
          <a:bodyPr anchorCtr="0" anchor="t" bIns="38275" lIns="76550" spcFirstLastPara="1" rIns="76550" wrap="square" tIns="38275">
            <a:noAutofit/>
          </a:bodyPr>
          <a:lstStyle/>
          <a:p>
            <a:pPr indent="0" lvl="0" marL="0" marR="0" rtl="0" algn="l">
              <a:lnSpc>
                <a:spcPct val="100000"/>
              </a:lnSpc>
              <a:spcBef>
                <a:spcPts val="0"/>
              </a:spcBef>
              <a:spcAft>
                <a:spcPts val="0"/>
              </a:spcAft>
              <a:buClr>
                <a:schemeClr val="dk1"/>
              </a:buClr>
              <a:buSzPts val="2500"/>
              <a:buFont typeface="Times New Roman"/>
              <a:buNone/>
            </a:pPr>
            <a:r>
              <a:t/>
            </a:r>
            <a:endParaRPr b="0" i="0" sz="2500" u="none" cap="none" strike="noStrike">
              <a:solidFill>
                <a:schemeClr val="dk1"/>
              </a:solidFill>
              <a:latin typeface="Times New Roman"/>
              <a:ea typeface="Times New Roman"/>
              <a:cs typeface="Times New Roman"/>
              <a:sym typeface="Times New Roman"/>
            </a:endParaRPr>
          </a:p>
        </p:txBody>
      </p:sp>
      <p:sp>
        <p:nvSpPr>
          <p:cNvPr id="87" name="Google Shape;87;p1"/>
          <p:cNvSpPr/>
          <p:nvPr/>
        </p:nvSpPr>
        <p:spPr>
          <a:xfrm>
            <a:off x="425173" y="6503470"/>
            <a:ext cx="8540496" cy="9774444"/>
          </a:xfrm>
          <a:prstGeom prst="rect">
            <a:avLst/>
          </a:prstGeom>
          <a:solidFill>
            <a:schemeClr val="lt1"/>
          </a:solidFill>
          <a:ln>
            <a:noFill/>
          </a:ln>
        </p:spPr>
        <p:txBody>
          <a:bodyPr anchorCtr="0" anchor="t" bIns="38275" lIns="76550" spcFirstLastPara="1" rIns="76550" wrap="square" tIns="38275">
            <a:noAutofit/>
          </a:bodyPr>
          <a:lstStyle/>
          <a:p>
            <a:pPr indent="0" lvl="0" marL="0" marR="0" rtl="0" algn="l">
              <a:lnSpc>
                <a:spcPct val="100000"/>
              </a:lnSpc>
              <a:spcBef>
                <a:spcPts val="0"/>
              </a:spcBef>
              <a:spcAft>
                <a:spcPts val="0"/>
              </a:spcAft>
              <a:buClr>
                <a:schemeClr val="dk1"/>
              </a:buClr>
              <a:buSzPts val="2500"/>
              <a:buFont typeface="Times New Roman"/>
              <a:buNone/>
            </a:pPr>
            <a:r>
              <a:t/>
            </a:r>
            <a:endParaRPr b="0" i="0" sz="2500" u="none" cap="none" strike="noStrike">
              <a:solidFill>
                <a:schemeClr val="dk1"/>
              </a:solidFill>
              <a:latin typeface="Times New Roman"/>
              <a:ea typeface="Times New Roman"/>
              <a:cs typeface="Times New Roman"/>
              <a:sym typeface="Times New Roman"/>
            </a:endParaRPr>
          </a:p>
        </p:txBody>
      </p:sp>
      <p:sp>
        <p:nvSpPr>
          <p:cNvPr id="88" name="Google Shape;88;p1"/>
          <p:cNvSpPr/>
          <p:nvPr/>
        </p:nvSpPr>
        <p:spPr>
          <a:xfrm>
            <a:off x="9467573" y="6503469"/>
            <a:ext cx="8540496" cy="9774445"/>
          </a:xfrm>
          <a:prstGeom prst="rect">
            <a:avLst/>
          </a:prstGeom>
          <a:solidFill>
            <a:schemeClr val="lt1"/>
          </a:solidFill>
          <a:ln>
            <a:noFill/>
          </a:ln>
        </p:spPr>
        <p:txBody>
          <a:bodyPr anchorCtr="0" anchor="t" bIns="38275" lIns="76550" spcFirstLastPara="1" rIns="76550" wrap="square" tIns="38275">
            <a:noAutofit/>
          </a:bodyPr>
          <a:lstStyle/>
          <a:p>
            <a:pPr indent="0" lvl="0" marL="0" marR="0" rtl="0" algn="l">
              <a:lnSpc>
                <a:spcPct val="100000"/>
              </a:lnSpc>
              <a:spcBef>
                <a:spcPts val="0"/>
              </a:spcBef>
              <a:spcAft>
                <a:spcPts val="0"/>
              </a:spcAft>
              <a:buClr>
                <a:schemeClr val="dk1"/>
              </a:buClr>
              <a:buSzPts val="2500"/>
              <a:buFont typeface="Times New Roman"/>
              <a:buNone/>
            </a:pPr>
            <a:r>
              <a:t/>
            </a:r>
            <a:endParaRPr b="0" i="0" sz="2500" u="none" cap="none" strike="noStrike">
              <a:solidFill>
                <a:schemeClr val="dk1"/>
              </a:solidFill>
              <a:latin typeface="Times New Roman"/>
              <a:ea typeface="Times New Roman"/>
              <a:cs typeface="Times New Roman"/>
              <a:sym typeface="Times New Roman"/>
            </a:endParaRPr>
          </a:p>
        </p:txBody>
      </p:sp>
      <p:sp>
        <p:nvSpPr>
          <p:cNvPr id="89" name="Google Shape;89;p1"/>
          <p:cNvSpPr/>
          <p:nvPr/>
        </p:nvSpPr>
        <p:spPr>
          <a:xfrm>
            <a:off x="18351941" y="6503469"/>
            <a:ext cx="8525404" cy="21857813"/>
          </a:xfrm>
          <a:prstGeom prst="rect">
            <a:avLst/>
          </a:prstGeom>
          <a:solidFill>
            <a:schemeClr val="lt1"/>
          </a:solidFill>
          <a:ln>
            <a:noFill/>
          </a:ln>
        </p:spPr>
        <p:txBody>
          <a:bodyPr anchorCtr="0" anchor="t" bIns="38275" lIns="76550" spcFirstLastPara="1" rIns="76550" wrap="square" tIns="38275">
            <a:noAutofit/>
          </a:bodyPr>
          <a:lstStyle/>
          <a:p>
            <a:pPr indent="0" lvl="0" marL="0" marR="0" rtl="0" algn="l">
              <a:lnSpc>
                <a:spcPct val="100000"/>
              </a:lnSpc>
              <a:spcBef>
                <a:spcPts val="0"/>
              </a:spcBef>
              <a:spcAft>
                <a:spcPts val="0"/>
              </a:spcAft>
              <a:buClr>
                <a:schemeClr val="dk1"/>
              </a:buClr>
              <a:buSzPts val="2500"/>
              <a:buFont typeface="Times New Roman"/>
              <a:buNone/>
            </a:pPr>
            <a:r>
              <a:t/>
            </a:r>
            <a:endParaRPr b="0" i="0" sz="2500" u="none" cap="none" strike="noStrike">
              <a:solidFill>
                <a:schemeClr val="dk1"/>
              </a:solidFill>
              <a:latin typeface="Times New Roman"/>
              <a:ea typeface="Times New Roman"/>
              <a:cs typeface="Times New Roman"/>
              <a:sym typeface="Times New Roman"/>
            </a:endParaRPr>
          </a:p>
        </p:txBody>
      </p:sp>
      <p:sp>
        <p:nvSpPr>
          <p:cNvPr id="90" name="Google Shape;90;p1"/>
          <p:cNvSpPr txBox="1"/>
          <p:nvPr/>
        </p:nvSpPr>
        <p:spPr>
          <a:xfrm>
            <a:off x="440579" y="4759117"/>
            <a:ext cx="8525621" cy="1472357"/>
          </a:xfrm>
          <a:prstGeom prst="rect">
            <a:avLst/>
          </a:prstGeom>
          <a:solidFill>
            <a:srgbClr val="013C20"/>
          </a:solidFill>
          <a:ln>
            <a:noFill/>
          </a:ln>
          <a:effectLst>
            <a:outerShdw blurRad="40000" rotWithShape="0" dir="5400000" dist="23000">
              <a:srgbClr val="000000">
                <a:alpha val="34901"/>
              </a:srgbClr>
            </a:outerShdw>
          </a:effectLst>
        </p:spPr>
        <p:txBody>
          <a:bodyPr anchorCtr="0" anchor="ctr" bIns="229650" lIns="229650" spcFirstLastPara="1" rIns="229650" wrap="square" tIns="229650">
            <a:normAutofit/>
          </a:bodyPr>
          <a:lstStyle/>
          <a:p>
            <a:pPr indent="0" lvl="0" marL="0" marR="0" rtl="0" algn="ctr">
              <a:spcBef>
                <a:spcPts val="0"/>
              </a:spcBef>
              <a:spcAft>
                <a:spcPts val="0"/>
              </a:spcAft>
              <a:buNone/>
            </a:pPr>
            <a:r>
              <a:rPr b="1" i="0" lang="en-US" sz="4000" u="none" cap="none" strike="noStrike">
                <a:solidFill>
                  <a:schemeClr val="lt1"/>
                </a:solidFill>
                <a:latin typeface="Arial"/>
                <a:ea typeface="Arial"/>
                <a:cs typeface="Arial"/>
                <a:sym typeface="Arial"/>
              </a:rPr>
              <a:t>Introduction</a:t>
            </a:r>
            <a:endParaRPr/>
          </a:p>
        </p:txBody>
      </p:sp>
      <p:sp>
        <p:nvSpPr>
          <p:cNvPr id="91" name="Google Shape;91;p1"/>
          <p:cNvSpPr txBox="1"/>
          <p:nvPr/>
        </p:nvSpPr>
        <p:spPr>
          <a:xfrm>
            <a:off x="9461500" y="4759117"/>
            <a:ext cx="8572500" cy="1472357"/>
          </a:xfrm>
          <a:prstGeom prst="rect">
            <a:avLst/>
          </a:prstGeom>
          <a:solidFill>
            <a:srgbClr val="013C20"/>
          </a:solidFill>
          <a:ln>
            <a:noFill/>
          </a:ln>
          <a:effectLst>
            <a:outerShdw blurRad="40000" rotWithShape="0" dir="5400000" dist="23000">
              <a:srgbClr val="000000">
                <a:alpha val="34901"/>
              </a:srgbClr>
            </a:outerShdw>
          </a:effectLst>
        </p:spPr>
        <p:txBody>
          <a:bodyPr anchorCtr="0" anchor="ctr" bIns="229650" lIns="229650" spcFirstLastPara="1" rIns="229650" wrap="square" tIns="229650">
            <a:normAutofit/>
          </a:bodyPr>
          <a:lstStyle/>
          <a:p>
            <a:pPr indent="0" lvl="0" marL="0" marR="0" rtl="0" algn="ctr">
              <a:spcBef>
                <a:spcPts val="0"/>
              </a:spcBef>
              <a:spcAft>
                <a:spcPts val="0"/>
              </a:spcAft>
              <a:buNone/>
            </a:pPr>
            <a:r>
              <a:rPr b="1" i="0" lang="en-US" sz="4000" u="none" cap="none" strike="noStrike">
                <a:solidFill>
                  <a:schemeClr val="lt1"/>
                </a:solidFill>
                <a:latin typeface="Arial"/>
                <a:ea typeface="Arial"/>
                <a:cs typeface="Arial"/>
                <a:sym typeface="Arial"/>
              </a:rPr>
              <a:t>Method</a:t>
            </a:r>
            <a:endParaRPr b="1" i="0" sz="4000" u="none" cap="none" strike="noStrike">
              <a:solidFill>
                <a:schemeClr val="lt1"/>
              </a:solidFill>
              <a:latin typeface="Arial"/>
              <a:ea typeface="Arial"/>
              <a:cs typeface="Arial"/>
              <a:sym typeface="Arial"/>
            </a:endParaRPr>
          </a:p>
        </p:txBody>
      </p:sp>
      <p:sp>
        <p:nvSpPr>
          <p:cNvPr id="92" name="Google Shape;92;p1"/>
          <p:cNvSpPr txBox="1"/>
          <p:nvPr/>
        </p:nvSpPr>
        <p:spPr>
          <a:xfrm>
            <a:off x="18351941" y="4758992"/>
            <a:ext cx="8542500" cy="1472400"/>
          </a:xfrm>
          <a:prstGeom prst="rect">
            <a:avLst/>
          </a:prstGeom>
          <a:solidFill>
            <a:srgbClr val="013C20"/>
          </a:solidFill>
          <a:ln>
            <a:noFill/>
          </a:ln>
          <a:effectLst>
            <a:outerShdw blurRad="40000" rotWithShape="0" dir="5400000" dist="23000">
              <a:srgbClr val="000000">
                <a:alpha val="34901"/>
              </a:srgbClr>
            </a:outerShdw>
          </a:effectLst>
        </p:spPr>
        <p:txBody>
          <a:bodyPr anchorCtr="0" anchor="ctr" bIns="229650" lIns="229650" spcFirstLastPara="1" rIns="229650" wrap="square" tIns="229650">
            <a:normAutofit/>
          </a:bodyPr>
          <a:lstStyle/>
          <a:p>
            <a:pPr indent="0" lvl="0" marL="0" marR="0" rtl="0" algn="ctr">
              <a:spcBef>
                <a:spcPts val="0"/>
              </a:spcBef>
              <a:spcAft>
                <a:spcPts val="0"/>
              </a:spcAft>
              <a:buNone/>
            </a:pPr>
            <a:r>
              <a:rPr b="1" i="0" lang="en-US" sz="4000" u="none" cap="none" strike="noStrike">
                <a:solidFill>
                  <a:schemeClr val="lt1"/>
                </a:solidFill>
                <a:latin typeface="Arial"/>
                <a:ea typeface="Arial"/>
                <a:cs typeface="Arial"/>
                <a:sym typeface="Arial"/>
              </a:rPr>
              <a:t>Results</a:t>
            </a:r>
            <a:endParaRPr/>
          </a:p>
        </p:txBody>
      </p:sp>
      <p:sp>
        <p:nvSpPr>
          <p:cNvPr id="93" name="Google Shape;93;p1"/>
          <p:cNvSpPr txBox="1"/>
          <p:nvPr/>
        </p:nvSpPr>
        <p:spPr>
          <a:xfrm>
            <a:off x="27586863" y="11495330"/>
            <a:ext cx="8526000" cy="1472400"/>
          </a:xfrm>
          <a:prstGeom prst="rect">
            <a:avLst/>
          </a:prstGeom>
          <a:solidFill>
            <a:srgbClr val="013C20"/>
          </a:solidFill>
          <a:ln>
            <a:noFill/>
          </a:ln>
          <a:effectLst>
            <a:outerShdw blurRad="40000" rotWithShape="0" dir="5400000" dist="23000">
              <a:srgbClr val="000000">
                <a:alpha val="34901"/>
              </a:srgbClr>
            </a:outerShdw>
          </a:effectLst>
        </p:spPr>
        <p:txBody>
          <a:bodyPr anchorCtr="0" anchor="ctr" bIns="229650" lIns="229650" spcFirstLastPara="1" rIns="229650" wrap="square" tIns="229650">
            <a:normAutofit/>
          </a:bodyPr>
          <a:lstStyle/>
          <a:p>
            <a:pPr indent="0" lvl="0" marL="0" marR="0" rtl="0" algn="ctr">
              <a:spcBef>
                <a:spcPts val="0"/>
              </a:spcBef>
              <a:spcAft>
                <a:spcPts val="0"/>
              </a:spcAft>
              <a:buNone/>
            </a:pPr>
            <a:r>
              <a:rPr b="1" i="0" lang="en-US" sz="4000" u="none" cap="none" strike="noStrike">
                <a:solidFill>
                  <a:schemeClr val="lt1"/>
                </a:solidFill>
                <a:latin typeface="Arial"/>
                <a:ea typeface="Arial"/>
                <a:cs typeface="Arial"/>
                <a:sym typeface="Arial"/>
              </a:rPr>
              <a:t>Conclusions</a:t>
            </a:r>
            <a:endParaRPr/>
          </a:p>
        </p:txBody>
      </p:sp>
      <p:sp>
        <p:nvSpPr>
          <p:cNvPr id="94" name="Google Shape;94;p1"/>
          <p:cNvSpPr txBox="1"/>
          <p:nvPr/>
        </p:nvSpPr>
        <p:spPr>
          <a:xfrm>
            <a:off x="27554766" y="23694703"/>
            <a:ext cx="8555567" cy="1472357"/>
          </a:xfrm>
          <a:prstGeom prst="rect">
            <a:avLst/>
          </a:prstGeom>
          <a:solidFill>
            <a:srgbClr val="013C20"/>
          </a:solidFill>
          <a:ln>
            <a:noFill/>
          </a:ln>
          <a:effectLst>
            <a:outerShdw blurRad="40000" rotWithShape="0" dir="5400000" dist="23000">
              <a:srgbClr val="000000">
                <a:alpha val="34901"/>
              </a:srgbClr>
            </a:outerShdw>
          </a:effectLst>
        </p:spPr>
        <p:txBody>
          <a:bodyPr anchorCtr="0" anchor="ctr" bIns="229650" lIns="229650" spcFirstLastPara="1" rIns="229650" wrap="square" tIns="229650">
            <a:normAutofit/>
          </a:bodyPr>
          <a:lstStyle/>
          <a:p>
            <a:pPr indent="0" lvl="0" marL="0" marR="0" rtl="0" algn="ctr">
              <a:spcBef>
                <a:spcPts val="0"/>
              </a:spcBef>
              <a:spcAft>
                <a:spcPts val="0"/>
              </a:spcAft>
              <a:buNone/>
            </a:pPr>
            <a:r>
              <a:rPr b="1" i="0" lang="en-US" sz="4000" u="none" cap="none" strike="noStrike">
                <a:solidFill>
                  <a:schemeClr val="lt1"/>
                </a:solidFill>
                <a:latin typeface="Arial"/>
                <a:ea typeface="Arial"/>
                <a:cs typeface="Arial"/>
                <a:sym typeface="Arial"/>
              </a:rPr>
              <a:t>References</a:t>
            </a:r>
            <a:endParaRPr/>
          </a:p>
        </p:txBody>
      </p:sp>
      <p:sp>
        <p:nvSpPr>
          <p:cNvPr id="95" name="Google Shape;95;p1"/>
          <p:cNvSpPr txBox="1"/>
          <p:nvPr/>
        </p:nvSpPr>
        <p:spPr>
          <a:xfrm>
            <a:off x="554841" y="6626468"/>
            <a:ext cx="8389918" cy="8728543"/>
          </a:xfrm>
          <a:prstGeom prst="rect">
            <a:avLst/>
          </a:prstGeom>
          <a:noFill/>
          <a:ln>
            <a:noFill/>
          </a:ln>
        </p:spPr>
        <p:txBody>
          <a:bodyPr anchorCtr="0" anchor="t" bIns="109725" lIns="182875" spcFirstLastPara="1" rIns="182875" wrap="square" tIns="0">
            <a:spAutoFit/>
          </a:bodyPr>
          <a:lstStyle/>
          <a:p>
            <a:pPr indent="0" lvl="0" marL="0" marR="0" rtl="0" algn="l">
              <a:spcBef>
                <a:spcPts val="0"/>
              </a:spcBef>
              <a:spcAft>
                <a:spcPts val="0"/>
              </a:spcAft>
              <a:buNone/>
            </a:pPr>
            <a:r>
              <a:rPr b="0" i="0" lang="en-US" sz="3200" u="none" cap="none" strike="noStrike">
                <a:solidFill>
                  <a:schemeClr val="dk1"/>
                </a:solidFill>
                <a:latin typeface="Arial"/>
                <a:ea typeface="Arial"/>
                <a:cs typeface="Arial"/>
                <a:sym typeface="Arial"/>
              </a:rPr>
              <a:t>This is a 32 x 40 template that you can use to organize your research poster. You can revise the template as need and moved columns around. </a:t>
            </a:r>
            <a:endParaRPr/>
          </a:p>
          <a:p>
            <a:pPr indent="0" lvl="0" marL="0" marR="0" rtl="0" algn="l">
              <a:spcBef>
                <a:spcPts val="1600"/>
              </a:spcBef>
              <a:spcAft>
                <a:spcPts val="0"/>
              </a:spcAft>
              <a:buNone/>
            </a:pPr>
            <a:r>
              <a:rPr b="0" i="0" lang="en-US" sz="3200" u="none" cap="none" strike="noStrike">
                <a:solidFill>
                  <a:schemeClr val="dk1"/>
                </a:solidFill>
                <a:latin typeface="Arial"/>
                <a:ea typeface="Arial"/>
                <a:cs typeface="Arial"/>
                <a:sym typeface="Arial"/>
              </a:rPr>
              <a:t>How much text should be in the poster? If there’s too much text the readers will lose interest and move on. Limit your text to the bare minimum and give more detailed information in a handout to interested viewers.</a:t>
            </a:r>
            <a:endParaRPr/>
          </a:p>
          <a:p>
            <a:pPr indent="0" lvl="0" marL="0" marR="0" rtl="0" algn="l">
              <a:spcBef>
                <a:spcPts val="1600"/>
              </a:spcBef>
              <a:spcAft>
                <a:spcPts val="0"/>
              </a:spcAft>
              <a:buNone/>
            </a:pPr>
            <a:r>
              <a:rPr b="0" i="0" lang="en-US" sz="3200" u="none" cap="none" strike="noStrike">
                <a:solidFill>
                  <a:schemeClr val="dk1"/>
                </a:solidFill>
                <a:latin typeface="Arial"/>
                <a:ea typeface="Arial"/>
                <a:cs typeface="Arial"/>
                <a:sym typeface="Arial"/>
              </a:rPr>
              <a:t> If possible use bullet points and phrases over whole paragraphs. One source suggested a maximum of 800 words.</a:t>
            </a:r>
            <a:endParaRPr/>
          </a:p>
          <a:p>
            <a:pPr indent="0" lvl="0" marL="0" marR="0" rtl="0" algn="l">
              <a:spcBef>
                <a:spcPts val="1600"/>
              </a:spcBef>
              <a:spcAft>
                <a:spcPts val="0"/>
              </a:spcAft>
              <a:buNone/>
            </a:pPr>
            <a:r>
              <a:rPr b="0" i="0" lang="en-US" sz="3200" u="none" cap="none" strike="noStrike">
                <a:solidFill>
                  <a:schemeClr val="dk1"/>
                </a:solidFill>
                <a:latin typeface="Arial"/>
                <a:ea typeface="Arial"/>
                <a:cs typeface="Arial"/>
                <a:sym typeface="Arial"/>
              </a:rPr>
              <a:t>Font sizes: Make the section titles about 48 point text. The body text of a poster should be about </a:t>
            </a:r>
            <a:r>
              <a:rPr b="0" i="0" lang="en-US" sz="3200" u="none" cap="none" strike="noStrike">
                <a:solidFill>
                  <a:schemeClr val="dk1"/>
                </a:solidFill>
                <a:latin typeface="Arial"/>
                <a:ea typeface="Arial"/>
                <a:cs typeface="Arial"/>
                <a:sym typeface="Arial"/>
              </a:rPr>
              <a:t>24-36 </a:t>
            </a:r>
            <a:r>
              <a:rPr b="0" i="0" lang="en-US" sz="3200" u="none" cap="none" strike="noStrike">
                <a:solidFill>
                  <a:schemeClr val="dk1"/>
                </a:solidFill>
                <a:latin typeface="Arial"/>
                <a:ea typeface="Arial"/>
                <a:cs typeface="Arial"/>
                <a:sym typeface="Arial"/>
              </a:rPr>
              <a:t>point. </a:t>
            </a:r>
            <a:endParaRPr/>
          </a:p>
        </p:txBody>
      </p:sp>
      <p:sp>
        <p:nvSpPr>
          <p:cNvPr id="96" name="Google Shape;96;p1"/>
          <p:cNvSpPr/>
          <p:nvPr/>
        </p:nvSpPr>
        <p:spPr>
          <a:xfrm>
            <a:off x="538802" y="18801145"/>
            <a:ext cx="8351198" cy="8959376"/>
          </a:xfrm>
          <a:prstGeom prst="rect">
            <a:avLst/>
          </a:prstGeom>
          <a:noFill/>
          <a:ln>
            <a:noFill/>
          </a:ln>
        </p:spPr>
        <p:txBody>
          <a:bodyPr anchorCtr="0" anchor="t" bIns="109725" lIns="182875" spcFirstLastPara="1" rIns="182875" wrap="square" tIns="0">
            <a:spAutoFit/>
          </a:bodyPr>
          <a:lstStyle/>
          <a:p>
            <a:pPr indent="-42180" lvl="0" marL="42180" marR="0" rtl="0" algn="l">
              <a:spcBef>
                <a:spcPts val="0"/>
              </a:spcBef>
              <a:spcAft>
                <a:spcPts val="0"/>
              </a:spcAft>
              <a:buNone/>
            </a:pPr>
            <a:r>
              <a:rPr b="1" i="0" lang="en-US" sz="3500" u="none" cap="none" strike="noStrike">
                <a:solidFill>
                  <a:srgbClr val="87212E"/>
                </a:solidFill>
                <a:latin typeface="Arial"/>
                <a:ea typeface="Arial"/>
                <a:cs typeface="Arial"/>
                <a:sym typeface="Arial"/>
              </a:rPr>
              <a:t>About Backgrounds…</a:t>
            </a:r>
            <a:endParaRPr/>
          </a:p>
          <a:p>
            <a:pPr indent="-385060" lvl="0" marL="427240" marR="0" rtl="0" algn="l">
              <a:spcBef>
                <a:spcPts val="15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Contrast is important. If your background is dark use white text and make everything bolder. Thin lines will have to be thicker. Fonts that have thin letters might be better bold or in a sans-serif font.</a:t>
            </a:r>
            <a:endParaRPr/>
          </a:p>
          <a:p>
            <a:pPr indent="-385060" lvl="0" marL="427240" marR="0" rtl="0" algn="l">
              <a:spcBef>
                <a:spcPts val="15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Avoid a “busy” background. It’ll make the text harder to read. Filling a background with a photo is cool but it can easily compete with your information. </a:t>
            </a:r>
            <a:endParaRPr/>
          </a:p>
          <a:p>
            <a:pPr indent="-385060" lvl="0" marL="427240" marR="0" rtl="0" algn="l">
              <a:spcBef>
                <a:spcPts val="15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If the text doesn’t stand out from the background edit the text block to have a background color. Select the textbox then choose </a:t>
            </a:r>
            <a:r>
              <a:rPr b="1" i="0" lang="en-US" sz="3000" u="none" cap="none" strike="noStrike">
                <a:solidFill>
                  <a:schemeClr val="dk1"/>
                </a:solidFill>
                <a:latin typeface="Arial"/>
                <a:ea typeface="Arial"/>
                <a:cs typeface="Arial"/>
                <a:sym typeface="Arial"/>
              </a:rPr>
              <a:t>Format Menu / shape/fill: color. </a:t>
            </a:r>
            <a:r>
              <a:rPr b="0" i="0" lang="en-US" sz="3000" u="none" cap="none" strike="noStrike">
                <a:solidFill>
                  <a:schemeClr val="dk1"/>
                </a:solidFill>
                <a:latin typeface="Arial"/>
                <a:ea typeface="Arial"/>
                <a:cs typeface="Arial"/>
                <a:sym typeface="Arial"/>
              </a:rPr>
              <a:t>Or just put a color box behind the text.</a:t>
            </a:r>
            <a:endParaRPr/>
          </a:p>
          <a:p>
            <a:pPr indent="-385060" lvl="0" marL="427240" marR="0" rtl="0" algn="l">
              <a:spcBef>
                <a:spcPts val="15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To add an additional heading just copy and paste an existing heading and edit its text.</a:t>
            </a:r>
            <a:endParaRPr/>
          </a:p>
        </p:txBody>
      </p:sp>
      <p:sp>
        <p:nvSpPr>
          <p:cNvPr id="97" name="Google Shape;97;p1"/>
          <p:cNvSpPr/>
          <p:nvPr/>
        </p:nvSpPr>
        <p:spPr>
          <a:xfrm>
            <a:off x="9670932" y="6626468"/>
            <a:ext cx="8204437" cy="8520794"/>
          </a:xfrm>
          <a:prstGeom prst="rect">
            <a:avLst/>
          </a:prstGeom>
          <a:noFill/>
          <a:ln>
            <a:noFill/>
          </a:ln>
        </p:spPr>
        <p:txBody>
          <a:bodyPr anchorCtr="0" anchor="t" bIns="109725" lIns="182875" spcFirstLastPara="1" rIns="182875" wrap="square" tIns="0">
            <a:spAutoFit/>
          </a:bodyPr>
          <a:lstStyle/>
          <a:p>
            <a:pPr indent="-42180" lvl="0" marL="42180" marR="0" rtl="0" algn="l">
              <a:spcBef>
                <a:spcPts val="0"/>
              </a:spcBef>
              <a:spcAft>
                <a:spcPts val="0"/>
              </a:spcAft>
              <a:buNone/>
            </a:pPr>
            <a:r>
              <a:rPr b="1" i="0" lang="en-US" sz="3500" u="none" cap="none" strike="noStrike">
                <a:solidFill>
                  <a:srgbClr val="87212E"/>
                </a:solidFill>
                <a:latin typeface="Arial"/>
                <a:ea typeface="Arial"/>
                <a:cs typeface="Arial"/>
                <a:sym typeface="Arial"/>
              </a:rPr>
              <a:t>Columns</a:t>
            </a:r>
            <a:endParaRPr b="1" i="0" sz="3500" u="none" cap="none" strike="noStrike">
              <a:solidFill>
                <a:srgbClr val="87212E"/>
              </a:solidFill>
              <a:latin typeface="Arial"/>
              <a:ea typeface="Arial"/>
              <a:cs typeface="Arial"/>
              <a:sym typeface="Arial"/>
            </a:endParaRPr>
          </a:p>
          <a:p>
            <a:pPr indent="-42180" lvl="0" marL="42180" marR="0" rtl="0" algn="l">
              <a:spcBef>
                <a:spcPts val="1550"/>
              </a:spcBef>
              <a:spcAft>
                <a:spcPts val="0"/>
              </a:spcAft>
              <a:buNone/>
            </a:pPr>
            <a:r>
              <a:rPr b="0" i="0" lang="en-US" sz="3100" u="none" cap="none" strike="noStrike">
                <a:solidFill>
                  <a:schemeClr val="dk1"/>
                </a:solidFill>
                <a:latin typeface="Arial"/>
                <a:ea typeface="Arial"/>
                <a:cs typeface="Arial"/>
                <a:sym typeface="Arial"/>
              </a:rPr>
              <a:t>The columns are there for a guideline. You do not have to use them.</a:t>
            </a:r>
            <a:endParaRPr b="1" i="0" sz="3100" u="none" cap="none" strike="noStrike">
              <a:solidFill>
                <a:srgbClr val="87212E"/>
              </a:solidFill>
              <a:latin typeface="Arial"/>
              <a:ea typeface="Arial"/>
              <a:cs typeface="Arial"/>
              <a:sym typeface="Arial"/>
            </a:endParaRPr>
          </a:p>
          <a:p>
            <a:pPr indent="-42180" lvl="0" marL="42180" marR="0" rtl="0" algn="l">
              <a:spcBef>
                <a:spcPts val="1750"/>
              </a:spcBef>
              <a:spcAft>
                <a:spcPts val="0"/>
              </a:spcAft>
              <a:buNone/>
            </a:pPr>
            <a:r>
              <a:rPr b="1" i="0" lang="en-US" sz="3500" u="none" cap="none" strike="noStrike">
                <a:solidFill>
                  <a:srgbClr val="87212E"/>
                </a:solidFill>
                <a:latin typeface="Arial"/>
                <a:ea typeface="Arial"/>
                <a:cs typeface="Arial"/>
                <a:sym typeface="Arial"/>
              </a:rPr>
              <a:t>Background Color</a:t>
            </a:r>
            <a:endParaRPr/>
          </a:p>
          <a:p>
            <a:pPr indent="-42180" lvl="0" marL="42180" marR="0" rtl="0" algn="l">
              <a:spcBef>
                <a:spcPts val="1029"/>
              </a:spcBef>
              <a:spcAft>
                <a:spcPts val="0"/>
              </a:spcAft>
              <a:buNone/>
            </a:pPr>
            <a:r>
              <a:rPr b="0" i="0" lang="en-US" sz="3100" u="none" cap="none" strike="noStrike">
                <a:solidFill>
                  <a:schemeClr val="dk1"/>
                </a:solidFill>
                <a:latin typeface="Arial"/>
                <a:ea typeface="Arial"/>
                <a:cs typeface="Arial"/>
                <a:sym typeface="Arial"/>
              </a:rPr>
              <a:t>To choose a background other than this “GRAY” look: choose </a:t>
            </a:r>
            <a:r>
              <a:rPr b="1" i="0" lang="en-US" sz="3100" u="none" cap="none" strike="noStrike">
                <a:solidFill>
                  <a:schemeClr val="dk1"/>
                </a:solidFill>
                <a:latin typeface="Arial"/>
                <a:ea typeface="Arial"/>
                <a:cs typeface="Arial"/>
                <a:sym typeface="Arial"/>
              </a:rPr>
              <a:t>Format &gt; slide background / fill </a:t>
            </a:r>
            <a:r>
              <a:rPr b="0" i="0" lang="en-US" sz="3100" u="none" cap="none" strike="noStrike">
                <a:solidFill>
                  <a:schemeClr val="dk1"/>
                </a:solidFill>
                <a:latin typeface="Arial"/>
                <a:ea typeface="Arial"/>
                <a:cs typeface="Arial"/>
                <a:sym typeface="Arial"/>
              </a:rPr>
              <a:t>then click on desired options and apply.</a:t>
            </a:r>
            <a:endParaRPr/>
          </a:p>
          <a:p>
            <a:pPr indent="-42180" lvl="0" marL="42180" marR="0" rtl="0" algn="l">
              <a:spcBef>
                <a:spcPts val="1750"/>
              </a:spcBef>
              <a:spcAft>
                <a:spcPts val="0"/>
              </a:spcAft>
              <a:buNone/>
            </a:pPr>
            <a:r>
              <a:rPr b="1" i="0" lang="en-US" sz="3500" u="none" cap="none" strike="noStrike">
                <a:solidFill>
                  <a:srgbClr val="87212E"/>
                </a:solidFill>
                <a:latin typeface="Arial"/>
                <a:ea typeface="Arial"/>
                <a:cs typeface="Arial"/>
                <a:sym typeface="Arial"/>
              </a:rPr>
              <a:t>Scans and Digital Photos</a:t>
            </a:r>
            <a:endParaRPr b="1" i="0" sz="3500" u="none" cap="none" strike="noStrike">
              <a:solidFill>
                <a:srgbClr val="87212E"/>
              </a:solidFill>
              <a:latin typeface="Arial"/>
              <a:ea typeface="Arial"/>
              <a:cs typeface="Arial"/>
              <a:sym typeface="Arial"/>
            </a:endParaRPr>
          </a:p>
          <a:p>
            <a:pPr indent="-454454" lvl="1" marL="615009" marR="0" rtl="0" algn="l">
              <a:spcBef>
                <a:spcPts val="1029"/>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Scans images the size you want them in the poster at 180 dpi. For pictures from your own digital camera, uses the largest file setting.</a:t>
            </a:r>
            <a:endParaRPr/>
          </a:p>
          <a:p>
            <a:pPr indent="-454454" lvl="1" marL="615009" marR="0" rtl="0" algn="l">
              <a:spcBef>
                <a:spcPts val="1029"/>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View your poster at 100% to see if your photos are high enough resolution.</a:t>
            </a:r>
            <a:endParaRPr b="0" i="0" sz="3000" u="none" cap="none" strike="noStrike">
              <a:solidFill>
                <a:schemeClr val="dk1"/>
              </a:solidFill>
              <a:latin typeface="Arial"/>
              <a:ea typeface="Arial"/>
              <a:cs typeface="Arial"/>
              <a:sym typeface="Arial"/>
            </a:endParaRPr>
          </a:p>
        </p:txBody>
      </p:sp>
      <p:sp>
        <p:nvSpPr>
          <p:cNvPr id="98" name="Google Shape;98;p1"/>
          <p:cNvSpPr txBox="1"/>
          <p:nvPr/>
        </p:nvSpPr>
        <p:spPr>
          <a:xfrm>
            <a:off x="18686947" y="6626164"/>
            <a:ext cx="8190398" cy="6889579"/>
          </a:xfrm>
          <a:prstGeom prst="rect">
            <a:avLst/>
          </a:prstGeom>
          <a:noFill/>
          <a:ln>
            <a:noFill/>
          </a:ln>
        </p:spPr>
        <p:txBody>
          <a:bodyPr anchorCtr="0" anchor="t" bIns="109725" lIns="182875" spcFirstLastPara="1" rIns="182875" wrap="square" tIns="0">
            <a:spAutoFit/>
          </a:bodyPr>
          <a:lstStyle/>
          <a:p>
            <a:pPr indent="-42180" lvl="0" marL="42180" marR="0" rtl="0" algn="l">
              <a:spcBef>
                <a:spcPts val="0"/>
              </a:spcBef>
              <a:spcAft>
                <a:spcPts val="0"/>
              </a:spcAft>
              <a:buNone/>
            </a:pPr>
            <a:r>
              <a:rPr b="1" i="0" lang="en-US" sz="3500" u="none" cap="none" strike="noStrike">
                <a:solidFill>
                  <a:srgbClr val="87212E"/>
                </a:solidFill>
                <a:latin typeface="Arial"/>
                <a:ea typeface="Arial"/>
                <a:cs typeface="Arial"/>
                <a:sym typeface="Arial"/>
              </a:rPr>
              <a:t>Inserting photos:</a:t>
            </a:r>
            <a:endParaRPr/>
          </a:p>
          <a:p>
            <a:pPr indent="-457200" lvl="0" marL="457200" marR="0" rtl="0" algn="l">
              <a:spcBef>
                <a:spcPts val="15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To insert a photo choose </a:t>
            </a:r>
            <a:r>
              <a:rPr b="1" i="0" lang="en-US" sz="3000" u="none" cap="none" strike="noStrike">
                <a:solidFill>
                  <a:schemeClr val="dk1"/>
                </a:solidFill>
                <a:latin typeface="Arial"/>
                <a:ea typeface="Arial"/>
                <a:cs typeface="Arial"/>
                <a:sym typeface="Arial"/>
              </a:rPr>
              <a:t>Insert menu/picture</a:t>
            </a:r>
            <a:endParaRPr/>
          </a:p>
          <a:p>
            <a:pPr indent="-457200" lvl="0" marL="457200" marR="0" rtl="0" algn="l">
              <a:spcBef>
                <a:spcPts val="150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If you insert graphics from a Microsoft Office product please include a copy when sending the poster. Occasionally I have trouble with the graphics and it helps to have the original documents</a:t>
            </a:r>
            <a:endParaRPr/>
          </a:p>
          <a:p>
            <a:pPr indent="-42180" lvl="0" marL="42180" marR="0" rtl="0" algn="l">
              <a:spcBef>
                <a:spcPts val="1750"/>
              </a:spcBef>
              <a:spcAft>
                <a:spcPts val="0"/>
              </a:spcAft>
              <a:buNone/>
            </a:pPr>
            <a:r>
              <a:rPr b="1" i="0" lang="en-US" sz="3500" u="none" cap="none" strike="noStrike">
                <a:solidFill>
                  <a:srgbClr val="87212E"/>
                </a:solidFill>
                <a:latin typeface="Arial"/>
                <a:ea typeface="Arial"/>
                <a:cs typeface="Arial"/>
                <a:sym typeface="Arial"/>
              </a:rPr>
              <a:t>Inserting Excel Charts</a:t>
            </a:r>
            <a:endParaRPr b="1" i="0" sz="3500" u="none" cap="none" strike="noStrike">
              <a:solidFill>
                <a:srgbClr val="87212E"/>
              </a:solidFill>
              <a:latin typeface="Arial"/>
              <a:ea typeface="Arial"/>
              <a:cs typeface="Arial"/>
              <a:sym typeface="Arial"/>
            </a:endParaRPr>
          </a:p>
          <a:p>
            <a:pPr indent="0" lvl="0" marL="0" marR="0" rtl="0" algn="l">
              <a:spcBef>
                <a:spcPts val="1500"/>
              </a:spcBef>
              <a:spcAft>
                <a:spcPts val="0"/>
              </a:spcAft>
              <a:buNone/>
            </a:pPr>
            <a:r>
              <a:rPr b="0" i="0" lang="en-US" sz="3000" u="none" cap="none" strike="noStrike">
                <a:solidFill>
                  <a:schemeClr val="dk1"/>
                </a:solidFill>
                <a:latin typeface="Arial"/>
                <a:ea typeface="Arial"/>
                <a:cs typeface="Arial"/>
                <a:sym typeface="Arial"/>
              </a:rPr>
              <a:t>Select the chart in Excel. Copy it (</a:t>
            </a:r>
            <a:r>
              <a:rPr b="1" i="0" lang="en-US" sz="3000" u="none" cap="none" strike="noStrike">
                <a:solidFill>
                  <a:schemeClr val="dk1"/>
                </a:solidFill>
                <a:latin typeface="Arial"/>
                <a:ea typeface="Arial"/>
                <a:cs typeface="Arial"/>
                <a:sym typeface="Arial"/>
              </a:rPr>
              <a:t>edit menu/copy</a:t>
            </a:r>
            <a:r>
              <a:rPr b="0" i="0" lang="en-US" sz="3000" u="none" cap="none" strike="noStrike">
                <a:solidFill>
                  <a:schemeClr val="dk1"/>
                </a:solidFill>
                <a:latin typeface="Arial"/>
                <a:ea typeface="Arial"/>
                <a:cs typeface="Arial"/>
                <a:sym typeface="Arial"/>
              </a:rPr>
              <a:t>). Return to PowerPoint. Paste it. (</a:t>
            </a:r>
            <a:r>
              <a:rPr b="1" i="0" lang="en-US" sz="3000" u="none" cap="none" strike="noStrike">
                <a:solidFill>
                  <a:schemeClr val="dk1"/>
                </a:solidFill>
                <a:latin typeface="Arial"/>
                <a:ea typeface="Arial"/>
                <a:cs typeface="Arial"/>
                <a:sym typeface="Arial"/>
              </a:rPr>
              <a:t>edit menu/paste</a:t>
            </a:r>
            <a:r>
              <a:rPr b="0" i="0" lang="en-US" sz="3000" u="none" cap="none" strike="noStrike">
                <a:solidFill>
                  <a:schemeClr val="dk1"/>
                </a:solidFill>
                <a:latin typeface="Arial"/>
                <a:ea typeface="Arial"/>
                <a:cs typeface="Arial"/>
                <a:sym typeface="Arial"/>
              </a:rPr>
              <a:t>).</a:t>
            </a:r>
            <a:endParaRPr/>
          </a:p>
        </p:txBody>
      </p:sp>
      <p:sp>
        <p:nvSpPr>
          <p:cNvPr id="99" name="Google Shape;99;p1"/>
          <p:cNvSpPr txBox="1"/>
          <p:nvPr/>
        </p:nvSpPr>
        <p:spPr>
          <a:xfrm>
            <a:off x="27768409" y="26469263"/>
            <a:ext cx="8190398" cy="1375761"/>
          </a:xfrm>
          <a:prstGeom prst="rect">
            <a:avLst/>
          </a:prstGeom>
          <a:noFill/>
          <a:ln>
            <a:noFill/>
          </a:ln>
        </p:spPr>
        <p:txBody>
          <a:bodyPr anchorCtr="0" anchor="t" bIns="109725" lIns="182875" spcFirstLastPara="1" rIns="182875" wrap="square" tIns="109725">
            <a:spAutoFit/>
          </a:bodyPr>
          <a:lstStyle/>
          <a:p>
            <a:pPr indent="0" lvl="0" marL="0" marR="0" rtl="0" algn="l">
              <a:spcBef>
                <a:spcPts val="0"/>
              </a:spcBef>
              <a:spcAft>
                <a:spcPts val="0"/>
              </a:spcAft>
              <a:buNone/>
            </a:pPr>
            <a:r>
              <a:rPr b="0" i="0" lang="en-US" sz="2500" u="none" cap="none" strike="noStrike">
                <a:solidFill>
                  <a:schemeClr val="dk1"/>
                </a:solidFill>
                <a:latin typeface="Arial"/>
                <a:ea typeface="Arial"/>
                <a:cs typeface="Arial"/>
                <a:sym typeface="Arial"/>
              </a:rPr>
              <a:t>Lastname, J. M., &amp; Witte, K. L. (1988).  Lasdkjf ;klj sdfkl jlk;jsdf lk;sjdf klj. </a:t>
            </a:r>
            <a:r>
              <a:rPr b="0" i="1" lang="en-US" sz="2500" u="none" cap="none" strike="noStrike">
                <a:solidFill>
                  <a:schemeClr val="dk1"/>
                </a:solidFill>
                <a:latin typeface="Arial"/>
                <a:ea typeface="Arial"/>
                <a:cs typeface="Arial"/>
                <a:sym typeface="Arial"/>
              </a:rPr>
              <a:t>Bulletin of the Society</a:t>
            </a:r>
            <a:r>
              <a:rPr b="0" i="0" lang="en-US" sz="2500" u="none" cap="none" strike="noStrike">
                <a:solidFill>
                  <a:schemeClr val="dk1"/>
                </a:solidFill>
                <a:latin typeface="Arial"/>
                <a:ea typeface="Arial"/>
                <a:cs typeface="Arial"/>
                <a:sym typeface="Arial"/>
              </a:rPr>
              <a:t>, 12 (4), 325-328.</a:t>
            </a:r>
            <a:endParaRPr/>
          </a:p>
        </p:txBody>
      </p:sp>
      <p:sp>
        <p:nvSpPr>
          <p:cNvPr id="100" name="Google Shape;100;p1"/>
          <p:cNvSpPr txBox="1"/>
          <p:nvPr/>
        </p:nvSpPr>
        <p:spPr>
          <a:xfrm>
            <a:off x="27733850" y="13447275"/>
            <a:ext cx="8259600" cy="9774600"/>
          </a:xfrm>
          <a:prstGeom prst="rect">
            <a:avLst/>
          </a:prstGeom>
          <a:noFill/>
          <a:ln>
            <a:noFill/>
          </a:ln>
        </p:spPr>
        <p:txBody>
          <a:bodyPr anchorCtr="0" anchor="t" bIns="109725" lIns="182875" spcFirstLastPara="1" rIns="182875" wrap="square" tIns="0">
            <a:spAutoFit/>
          </a:bodyPr>
          <a:lstStyle/>
          <a:p>
            <a:pPr indent="0" lvl="0" marL="50800" rtl="0" algn="l">
              <a:lnSpc>
                <a:spcPct val="115000"/>
              </a:lnSpc>
              <a:spcBef>
                <a:spcPts val="2000"/>
              </a:spcBef>
              <a:spcAft>
                <a:spcPts val="0"/>
              </a:spcAft>
              <a:buClr>
                <a:schemeClr val="dk1"/>
              </a:buClr>
              <a:buSzPts val="1100"/>
              <a:buFont typeface="Arial"/>
              <a:buNone/>
            </a:pPr>
            <a:r>
              <a:rPr b="1" lang="en-US" sz="3400">
                <a:solidFill>
                  <a:srgbClr val="87212E"/>
                </a:solidFill>
              </a:rPr>
              <a:t>Printing</a:t>
            </a:r>
            <a:endParaRPr b="1" sz="3400">
              <a:solidFill>
                <a:srgbClr val="87212E"/>
              </a:solidFill>
            </a:endParaRPr>
          </a:p>
          <a:p>
            <a:pPr indent="0" lvl="0" marL="0" rtl="0" algn="l">
              <a:lnSpc>
                <a:spcPct val="115000"/>
              </a:lnSpc>
              <a:spcBef>
                <a:spcPts val="1200"/>
              </a:spcBef>
              <a:spcAft>
                <a:spcPts val="0"/>
              </a:spcAft>
              <a:buClr>
                <a:schemeClr val="dk1"/>
              </a:buClr>
              <a:buSzPts val="1100"/>
              <a:buFont typeface="Arial"/>
              <a:buNone/>
            </a:pPr>
            <a:r>
              <a:rPr lang="en-US" sz="3200">
                <a:solidFill>
                  <a:schemeClr val="dk1"/>
                </a:solidFill>
              </a:rPr>
              <a:t>After you finish your poster,  edit it and double check for spelling and grammar. You need to save your file as a PDF file. Go to the Atkins Library Area 49 to get your poster printed or you can get it printed at Repros. You will need to deliver your file to Repros on a USB drive</a:t>
            </a:r>
            <a:r>
              <a:rPr b="1" lang="en-US" sz="3200">
                <a:solidFill>
                  <a:schemeClr val="dk1"/>
                </a:solidFill>
              </a:rPr>
              <a:t>. </a:t>
            </a:r>
            <a:r>
              <a:rPr lang="en-US" sz="3200">
                <a:solidFill>
                  <a:schemeClr val="dk1"/>
                </a:solidFill>
              </a:rPr>
              <a:t>Allow at least one week for printing. Include any graphics, photos or fonts in a folder in case Repros needs to re-insert anything. Please indicate whether you worked on a Mac or PC to design your poster.</a:t>
            </a:r>
            <a:endParaRPr sz="3200">
              <a:solidFill>
                <a:schemeClr val="dk1"/>
              </a:solidFill>
            </a:endParaRPr>
          </a:p>
          <a:p>
            <a:pPr indent="0" lvl="0" marL="0" marR="0" rtl="0" algn="l">
              <a:spcBef>
                <a:spcPts val="1020"/>
              </a:spcBef>
              <a:spcAft>
                <a:spcPts val="0"/>
              </a:spcAft>
              <a:buNone/>
            </a:pPr>
            <a:r>
              <a:rPr b="1" i="0" lang="en-US" sz="3400" u="none" cap="none" strike="noStrike">
                <a:solidFill>
                  <a:srgbClr val="87212E"/>
                </a:solidFill>
                <a:latin typeface="Arial"/>
                <a:ea typeface="Arial"/>
                <a:cs typeface="Arial"/>
                <a:sym typeface="Arial"/>
              </a:rPr>
              <a:t>Saving</a:t>
            </a:r>
            <a:endParaRPr/>
          </a:p>
          <a:p>
            <a:pPr indent="0" lvl="0" marL="0" marR="0" rtl="0" algn="l">
              <a:spcBef>
                <a:spcPts val="960"/>
              </a:spcBef>
              <a:spcAft>
                <a:spcPts val="0"/>
              </a:spcAft>
              <a:buNone/>
            </a:pPr>
            <a:r>
              <a:rPr b="0" i="0" lang="en-US" sz="3200" u="none" cap="none" strike="noStrike">
                <a:solidFill>
                  <a:schemeClr val="dk1"/>
                </a:solidFill>
                <a:latin typeface="Arial"/>
                <a:ea typeface="Arial"/>
                <a:cs typeface="Arial"/>
                <a:sym typeface="Arial"/>
              </a:rPr>
              <a:t>When finished with your poster, also save it as a</a:t>
            </a:r>
            <a:r>
              <a:rPr lang="en-US" sz="3200">
                <a:solidFill>
                  <a:schemeClr val="dk1"/>
                </a:solidFill>
              </a:rPr>
              <a:t> PDF</a:t>
            </a:r>
            <a:r>
              <a:rPr b="0" i="0" lang="en-US" sz="3200" u="none" cap="none" strike="noStrike">
                <a:solidFill>
                  <a:schemeClr val="dk1"/>
                </a:solidFill>
                <a:latin typeface="Arial"/>
                <a:ea typeface="Arial"/>
                <a:cs typeface="Arial"/>
                <a:sym typeface="Arial"/>
              </a:rPr>
              <a:t> file (.pdf). </a:t>
            </a:r>
            <a:endParaRPr b="0" i="0" sz="3200" u="none" cap="none" strike="noStrike">
              <a:solidFill>
                <a:schemeClr val="dk1"/>
              </a:solidFill>
              <a:latin typeface="Arial"/>
              <a:ea typeface="Arial"/>
              <a:cs typeface="Arial"/>
              <a:sym typeface="Arial"/>
            </a:endParaRPr>
          </a:p>
        </p:txBody>
      </p:sp>
      <p:sp>
        <p:nvSpPr>
          <p:cNvPr id="101" name="Google Shape;101;p1"/>
          <p:cNvSpPr/>
          <p:nvPr/>
        </p:nvSpPr>
        <p:spPr>
          <a:xfrm>
            <a:off x="27733850" y="10386994"/>
            <a:ext cx="7804800" cy="569700"/>
          </a:xfrm>
          <a:prstGeom prst="rect">
            <a:avLst/>
          </a:prstGeom>
          <a:noFill/>
          <a:ln>
            <a:noFill/>
          </a:ln>
        </p:spPr>
        <p:txBody>
          <a:bodyPr anchorCtr="0" anchor="t" bIns="38275" lIns="76550" spcFirstLastPara="1" rIns="76550" wrap="square" tIns="38275">
            <a:spAutoFit/>
          </a:bodyPr>
          <a:lstStyle/>
          <a:p>
            <a:pPr indent="0" lvl="0" marL="0" marR="0" rtl="0" algn="l">
              <a:spcBef>
                <a:spcPts val="0"/>
              </a:spcBef>
              <a:spcAft>
                <a:spcPts val="0"/>
              </a:spcAft>
              <a:buNone/>
            </a:pPr>
            <a:r>
              <a:rPr b="0" i="1" lang="en-US" sz="3200" u="none" cap="none" strike="noStrike">
                <a:solidFill>
                  <a:schemeClr val="dk1"/>
                </a:solidFill>
                <a:latin typeface="Arial"/>
                <a:ea typeface="Arial"/>
                <a:cs typeface="Arial"/>
                <a:sym typeface="Arial"/>
              </a:rPr>
              <a:t>Caption for your photo </a:t>
            </a:r>
            <a:endParaRPr/>
          </a:p>
        </p:txBody>
      </p:sp>
      <p:graphicFrame>
        <p:nvGraphicFramePr>
          <p:cNvPr id="102" name="Google Shape;102;p1"/>
          <p:cNvGraphicFramePr/>
          <p:nvPr/>
        </p:nvGraphicFramePr>
        <p:xfrm>
          <a:off x="19482338" y="21006677"/>
          <a:ext cx="3000000" cy="3000000"/>
        </p:xfrm>
        <a:graphic>
          <a:graphicData uri="http://schemas.openxmlformats.org/drawingml/2006/table">
            <a:tbl>
              <a:tblPr>
                <a:noFill/>
                <a:tableStyleId>{DA4F70B2-3E3F-4433-BC73-DA63376DE9BE}</a:tableStyleId>
              </a:tblPr>
              <a:tblGrid>
                <a:gridCol w="2344575"/>
                <a:gridCol w="2663875"/>
                <a:gridCol w="2026800"/>
              </a:tblGrid>
              <a:tr h="401650">
                <a:tc>
                  <a:txBody>
                    <a:bodyPr/>
                    <a:lstStyle/>
                    <a:p>
                      <a:pPr indent="0" lvl="0" marL="0" marR="0" rtl="0" algn="l">
                        <a:lnSpc>
                          <a:spcPct val="100000"/>
                        </a:lnSpc>
                        <a:spcBef>
                          <a:spcPts val="0"/>
                        </a:spcBef>
                        <a:spcAft>
                          <a:spcPts val="0"/>
                        </a:spcAft>
                        <a:buClr>
                          <a:schemeClr val="dk1"/>
                        </a:buClr>
                        <a:buSzPts val="1800"/>
                        <a:buFont typeface="Times New Roman"/>
                        <a:buNone/>
                      </a:pPr>
                      <a:r>
                        <a:t/>
                      </a:r>
                      <a:endParaRPr b="1" i="0" sz="1800" u="none" cap="none" strike="noStrike">
                        <a:solidFill>
                          <a:srgbClr val="FFFFFF"/>
                        </a:solidFill>
                        <a:latin typeface="Arial"/>
                        <a:ea typeface="Arial"/>
                        <a:cs typeface="Arial"/>
                        <a:sym typeface="Arial"/>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87212E"/>
                    </a:solidFill>
                  </a:tcPr>
                </a:tc>
                <a:tc>
                  <a:txBody>
                    <a:bodyPr/>
                    <a:lstStyle/>
                    <a:p>
                      <a:pPr indent="0" lvl="0" marL="0" marR="0" rtl="0" algn="l">
                        <a:lnSpc>
                          <a:spcPct val="100000"/>
                        </a:lnSpc>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Anxiety</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87212E"/>
                    </a:solidFill>
                  </a:tcPr>
                </a:tc>
                <a:tc>
                  <a:txBody>
                    <a:bodyPr/>
                    <a:lstStyle/>
                    <a:p>
                      <a:pPr indent="0" lvl="0" marL="0" marR="0" rtl="0" algn="l">
                        <a:lnSpc>
                          <a:spcPct val="100000"/>
                        </a:lnSpc>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Depression</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87212E"/>
                    </a:solidFill>
                  </a:tcPr>
                </a:tc>
              </a:tr>
              <a:tr h="1654550">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Physiological</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CBDEE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-“Anxiety is so physical”</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-“Thought I was having a heart    attack”</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-Rapid breathing</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-Sweating palms</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-Can’t sleep</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-Nausea</a:t>
                      </a:r>
                      <a:endParaRPr/>
                    </a:p>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CBDEE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-Tired</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-Exhaustion</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-Loss of appetite</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CBDEEC"/>
                    </a:solidFill>
                  </a:tcPr>
                </a:tc>
              </a:tr>
              <a:tr h="1265225">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Cognitive</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DF3DE"/>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a:t>
                      </a:r>
                      <a:r>
                        <a:rPr b="0" i="0" lang="en-US" sz="1100" u="none" cap="none" strike="noStrike">
                          <a:solidFill>
                            <a:srgbClr val="000000"/>
                          </a:solidFill>
                          <a:latin typeface="Arial"/>
                          <a:ea typeface="Arial"/>
                          <a:cs typeface="Arial"/>
                          <a:sym typeface="Arial"/>
                        </a:rPr>
                        <a:t>Racing thoughts</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DF3DE"/>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-Downward spiral</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-Lack of motivation</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-Pessimism</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-Worthlessness</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-Suicidal thoughts</a:t>
                      </a:r>
                      <a:endParaRPr/>
                    </a:p>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DF3DE"/>
                    </a:solidFill>
                  </a:tcPr>
                </a:tc>
              </a:tr>
              <a:tr h="1265225">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Behavioral</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CBDEE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a:t>
                      </a:r>
                      <a:r>
                        <a:rPr b="0" i="0" lang="en-US" sz="1100" u="none" cap="none" strike="noStrike">
                          <a:solidFill>
                            <a:srgbClr val="000000"/>
                          </a:solidFill>
                          <a:latin typeface="Arial"/>
                          <a:ea typeface="Arial"/>
                          <a:cs typeface="Arial"/>
                          <a:sym typeface="Arial"/>
                        </a:rPr>
                        <a:t>Restlessness</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 Can’t sit still</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-Nail biting</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-Hair pulling</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-“You do anything to get rid of it”</a:t>
                      </a:r>
                      <a:endParaRPr/>
                    </a:p>
                    <a:p>
                      <a:pPr indent="0" lvl="0" marL="0" marR="0" rtl="0" algn="l">
                        <a:lnSpc>
                          <a:spcPct val="100000"/>
                        </a:lnSpc>
                        <a:spcBef>
                          <a:spcPts val="0"/>
                        </a:spcBef>
                        <a:spcAft>
                          <a:spcPts val="0"/>
                        </a:spcAft>
                        <a:buClr>
                          <a:schemeClr val="dk1"/>
                        </a:buClr>
                        <a:buSzPts val="1100"/>
                        <a:buFont typeface="Times New Roman"/>
                        <a:buNone/>
                      </a:pPr>
                      <a:r>
                        <a:t/>
                      </a:r>
                      <a:endParaRPr b="0" i="0" sz="1100" u="none" cap="none" strike="noStrike">
                        <a:solidFill>
                          <a:srgbClr val="000000"/>
                        </a:solidFill>
                        <a:latin typeface="Arial"/>
                        <a:ea typeface="Arial"/>
                        <a:cs typeface="Arial"/>
                        <a:sym typeface="Arial"/>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CBDEEC"/>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-Tearfulness</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-Isolation</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-Poor personal hygiene</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CBDEEC"/>
                    </a:solidFill>
                  </a:tcPr>
                </a:tc>
              </a:tr>
              <a:tr h="875925">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Affective</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DF3DE"/>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a:t>
                      </a:r>
                      <a:r>
                        <a:rPr b="0" i="0" lang="en-US" sz="1100" u="none" cap="none" strike="noStrike">
                          <a:solidFill>
                            <a:srgbClr val="000000"/>
                          </a:solidFill>
                          <a:latin typeface="Arial"/>
                          <a:ea typeface="Arial"/>
                          <a:cs typeface="Arial"/>
                          <a:sym typeface="Arial"/>
                        </a:rPr>
                        <a:t>Desperation</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-Fear</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-No peace</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-Urgency</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DF3DE"/>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-Sadness</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-Darkness</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-Hopelessness</a:t>
                      </a:r>
                      <a:endParaRPr/>
                    </a:p>
                  </a:txBody>
                  <a:tcPr marT="43875" marB="43875" marR="82800" marL="828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solidFill>
                      <a:srgbClr val="FDF3DE"/>
                    </a:solidFill>
                  </a:tcPr>
                </a:tc>
              </a:tr>
            </a:tbl>
          </a:graphicData>
        </a:graphic>
      </p:graphicFrame>
      <p:pic>
        <p:nvPicPr>
          <p:cNvPr id="103" name="Google Shape;103;p1"/>
          <p:cNvPicPr preferRelativeResize="0"/>
          <p:nvPr/>
        </p:nvPicPr>
        <p:blipFill rotWithShape="1">
          <a:blip r:embed="rId3">
            <a:alphaModFix/>
          </a:blip>
          <a:srcRect b="0" l="0" r="0" t="0"/>
          <a:stretch/>
        </p:blipFill>
        <p:spPr>
          <a:xfrm>
            <a:off x="19291275" y="13783100"/>
            <a:ext cx="7034136" cy="5122080"/>
          </a:xfrm>
          <a:prstGeom prst="rect">
            <a:avLst/>
          </a:prstGeom>
          <a:noFill/>
          <a:ln>
            <a:noFill/>
          </a:ln>
        </p:spPr>
      </p:pic>
      <p:sp>
        <p:nvSpPr>
          <p:cNvPr id="104" name="Google Shape;104;p1"/>
          <p:cNvSpPr/>
          <p:nvPr/>
        </p:nvSpPr>
        <p:spPr>
          <a:xfrm>
            <a:off x="19416998" y="19125209"/>
            <a:ext cx="6782688" cy="500903"/>
          </a:xfrm>
          <a:prstGeom prst="rect">
            <a:avLst/>
          </a:prstGeom>
          <a:noFill/>
          <a:ln>
            <a:noFill/>
          </a:ln>
        </p:spPr>
        <p:txBody>
          <a:bodyPr anchorCtr="0" anchor="t" bIns="38275" lIns="76550" spcFirstLastPara="1" rIns="76550" wrap="square" tIns="38275">
            <a:spAutoFit/>
          </a:bodyPr>
          <a:lstStyle/>
          <a:p>
            <a:pPr indent="0" lvl="0" marL="0" marR="0" rtl="0" algn="ctr">
              <a:spcBef>
                <a:spcPts val="0"/>
              </a:spcBef>
              <a:spcAft>
                <a:spcPts val="0"/>
              </a:spcAft>
              <a:buNone/>
            </a:pPr>
            <a:r>
              <a:rPr i="1" lang="en-US" sz="2700">
                <a:solidFill>
                  <a:schemeClr val="dk1"/>
                </a:solidFill>
                <a:latin typeface="Constantia"/>
                <a:ea typeface="Constantia"/>
                <a:cs typeface="Constantia"/>
                <a:sym typeface="Constantia"/>
              </a:rPr>
              <a:t> </a:t>
            </a:r>
            <a:r>
              <a:rPr i="1" lang="en-US" sz="2700">
                <a:solidFill>
                  <a:schemeClr val="dk1"/>
                </a:solidFill>
                <a:latin typeface="Arial"/>
                <a:ea typeface="Arial"/>
                <a:cs typeface="Arial"/>
                <a:sym typeface="Arial"/>
              </a:rPr>
              <a:t>description of this figure</a:t>
            </a:r>
            <a:endParaRPr i="1" sz="2500">
              <a:solidFill>
                <a:schemeClr val="dk1"/>
              </a:solidFill>
              <a:latin typeface="Arial"/>
              <a:ea typeface="Arial"/>
              <a:cs typeface="Arial"/>
              <a:sym typeface="Arial"/>
            </a:endParaRPr>
          </a:p>
        </p:txBody>
      </p:sp>
      <p:sp>
        <p:nvSpPr>
          <p:cNvPr id="105" name="Google Shape;105;p1"/>
          <p:cNvSpPr/>
          <p:nvPr/>
        </p:nvSpPr>
        <p:spPr>
          <a:xfrm>
            <a:off x="19416998" y="26637678"/>
            <a:ext cx="6856790" cy="500903"/>
          </a:xfrm>
          <a:prstGeom prst="rect">
            <a:avLst/>
          </a:prstGeom>
          <a:noFill/>
          <a:ln>
            <a:noFill/>
          </a:ln>
        </p:spPr>
        <p:txBody>
          <a:bodyPr anchorCtr="0" anchor="t" bIns="38275" lIns="76550" spcFirstLastPara="1" rIns="76550" wrap="square" tIns="38275">
            <a:spAutoFit/>
          </a:bodyPr>
          <a:lstStyle/>
          <a:p>
            <a:pPr indent="0" lvl="0" marL="0" marR="0" rtl="0" algn="ctr">
              <a:spcBef>
                <a:spcPts val="0"/>
              </a:spcBef>
              <a:spcAft>
                <a:spcPts val="0"/>
              </a:spcAft>
              <a:buNone/>
            </a:pPr>
            <a:r>
              <a:rPr i="1" lang="en-US" sz="2700">
                <a:solidFill>
                  <a:schemeClr val="dk1"/>
                </a:solidFill>
                <a:latin typeface="Arial"/>
                <a:ea typeface="Arial"/>
                <a:cs typeface="Arial"/>
                <a:sym typeface="Arial"/>
              </a:rPr>
              <a:t>description of this figure</a:t>
            </a:r>
            <a:endParaRPr i="1" sz="2500">
              <a:solidFill>
                <a:schemeClr val="dk1"/>
              </a:solidFill>
              <a:latin typeface="Arial"/>
              <a:ea typeface="Arial"/>
              <a:cs typeface="Arial"/>
              <a:sym typeface="Arial"/>
            </a:endParaRPr>
          </a:p>
        </p:txBody>
      </p:sp>
      <p:sp>
        <p:nvSpPr>
          <p:cNvPr id="106" name="Google Shape;106;p1"/>
          <p:cNvSpPr txBox="1"/>
          <p:nvPr/>
        </p:nvSpPr>
        <p:spPr>
          <a:xfrm>
            <a:off x="419100" y="16998483"/>
            <a:ext cx="8555567" cy="1472357"/>
          </a:xfrm>
          <a:prstGeom prst="rect">
            <a:avLst/>
          </a:prstGeom>
          <a:solidFill>
            <a:srgbClr val="013C20"/>
          </a:solidFill>
          <a:ln>
            <a:noFill/>
          </a:ln>
          <a:effectLst>
            <a:outerShdw blurRad="40000" rotWithShape="0" dir="5400000" dist="23000">
              <a:srgbClr val="000000">
                <a:alpha val="34901"/>
              </a:srgbClr>
            </a:outerShdw>
          </a:effectLst>
        </p:spPr>
        <p:txBody>
          <a:bodyPr anchorCtr="0" anchor="ctr" bIns="229650" lIns="229650" spcFirstLastPara="1" rIns="229650" wrap="square" tIns="229650">
            <a:normAutofit/>
          </a:bodyPr>
          <a:lstStyle/>
          <a:p>
            <a:pPr indent="0" lvl="0" marL="0" marR="0" rtl="0" algn="ctr">
              <a:spcBef>
                <a:spcPts val="0"/>
              </a:spcBef>
              <a:spcAft>
                <a:spcPts val="0"/>
              </a:spcAft>
              <a:buNone/>
            </a:pPr>
            <a:r>
              <a:rPr b="1" lang="en-US" sz="4000">
                <a:solidFill>
                  <a:schemeClr val="lt1"/>
                </a:solidFill>
                <a:latin typeface="Arial"/>
                <a:ea typeface="Arial"/>
                <a:cs typeface="Arial"/>
                <a:sym typeface="Arial"/>
              </a:rPr>
              <a:t>Objectives</a:t>
            </a:r>
            <a:endParaRPr b="1" sz="4000">
              <a:solidFill>
                <a:schemeClr val="lt1"/>
              </a:solidFill>
              <a:latin typeface="Arial"/>
              <a:ea typeface="Arial"/>
              <a:cs typeface="Arial"/>
              <a:sym typeface="Arial"/>
            </a:endParaRPr>
          </a:p>
        </p:txBody>
      </p:sp>
      <p:sp>
        <p:nvSpPr>
          <p:cNvPr id="107" name="Google Shape;107;p1"/>
          <p:cNvSpPr/>
          <p:nvPr/>
        </p:nvSpPr>
        <p:spPr>
          <a:xfrm>
            <a:off x="433367" y="503175"/>
            <a:ext cx="35709300" cy="3861000"/>
          </a:xfrm>
          <a:prstGeom prst="rect">
            <a:avLst/>
          </a:prstGeom>
          <a:solidFill>
            <a:srgbClr val="013C20"/>
          </a:solidFill>
          <a:ln>
            <a:noFill/>
          </a:ln>
        </p:spPr>
        <p:txBody>
          <a:bodyPr anchorCtr="0" anchor="t" bIns="38275" lIns="76550" spcFirstLastPara="1" rIns="76550" wrap="square" tIns="38275">
            <a:noAutofit/>
          </a:bodyPr>
          <a:lstStyle/>
          <a:p>
            <a:pPr indent="0" lvl="0" marL="0" marR="0" rtl="0" algn="l">
              <a:lnSpc>
                <a:spcPct val="100000"/>
              </a:lnSpc>
              <a:spcBef>
                <a:spcPts val="0"/>
              </a:spcBef>
              <a:spcAft>
                <a:spcPts val="0"/>
              </a:spcAft>
              <a:buClr>
                <a:schemeClr val="dk1"/>
              </a:buClr>
              <a:buSzPts val="2500"/>
              <a:buFont typeface="Times New Roman"/>
              <a:buNone/>
            </a:pPr>
            <a:r>
              <a:t/>
            </a:r>
            <a:endParaRPr b="0" i="0" sz="2500" u="none" cap="none" strike="noStrike">
              <a:solidFill>
                <a:schemeClr val="dk1"/>
              </a:solidFill>
              <a:latin typeface="Times New Roman"/>
              <a:ea typeface="Times New Roman"/>
              <a:cs typeface="Times New Roman"/>
              <a:sym typeface="Times New Roman"/>
            </a:endParaRPr>
          </a:p>
        </p:txBody>
      </p:sp>
      <p:sp>
        <p:nvSpPr>
          <p:cNvPr id="108" name="Google Shape;108;p1"/>
          <p:cNvSpPr txBox="1"/>
          <p:nvPr/>
        </p:nvSpPr>
        <p:spPr>
          <a:xfrm>
            <a:off x="1364725" y="925324"/>
            <a:ext cx="21504600" cy="3561600"/>
          </a:xfrm>
          <a:prstGeom prst="rect">
            <a:avLst/>
          </a:prstGeom>
          <a:noFill/>
          <a:ln>
            <a:noFill/>
          </a:ln>
        </p:spPr>
        <p:txBody>
          <a:bodyPr anchorCtr="0" anchor="ctr" bIns="38275" lIns="76550" spcFirstLastPara="1" rIns="76550" wrap="square" tIns="38275">
            <a:noAutofit/>
          </a:bodyPr>
          <a:lstStyle/>
          <a:p>
            <a:pPr indent="0" lvl="0" marL="0" marR="0" rtl="0" algn="l">
              <a:lnSpc>
                <a:spcPct val="115000"/>
              </a:lnSpc>
              <a:spcBef>
                <a:spcPts val="0"/>
              </a:spcBef>
              <a:spcAft>
                <a:spcPts val="0"/>
              </a:spcAft>
              <a:buNone/>
            </a:pPr>
            <a:r>
              <a:rPr b="1" lang="en-US" sz="8000">
                <a:solidFill>
                  <a:schemeClr val="lt1"/>
                </a:solidFill>
                <a:latin typeface="Arial"/>
                <a:ea typeface="Arial"/>
                <a:cs typeface="Arial"/>
                <a:sym typeface="Arial"/>
              </a:rPr>
              <a:t>Title of Poster</a:t>
            </a:r>
            <a:endParaRPr b="1" sz="8000">
              <a:solidFill>
                <a:schemeClr val="lt1"/>
              </a:solidFill>
              <a:latin typeface="Arial"/>
              <a:ea typeface="Arial"/>
              <a:cs typeface="Arial"/>
              <a:sym typeface="Arial"/>
            </a:endParaRPr>
          </a:p>
          <a:p>
            <a:pPr indent="0" lvl="0" marL="0" marR="0" rtl="0" algn="l">
              <a:lnSpc>
                <a:spcPct val="115000"/>
              </a:lnSpc>
              <a:spcBef>
                <a:spcPts val="418"/>
              </a:spcBef>
              <a:spcAft>
                <a:spcPts val="0"/>
              </a:spcAft>
              <a:buNone/>
            </a:pPr>
            <a:r>
              <a:rPr b="1" lang="en-US" sz="4000">
                <a:solidFill>
                  <a:schemeClr val="lt1"/>
                </a:solidFill>
                <a:latin typeface="Arial"/>
                <a:ea typeface="Arial"/>
                <a:cs typeface="Arial"/>
                <a:sym typeface="Arial"/>
              </a:rPr>
              <a:t>Author,</a:t>
            </a:r>
            <a:r>
              <a:rPr b="1" lang="en-US" sz="4000">
                <a:solidFill>
                  <a:schemeClr val="lt1"/>
                </a:solidFill>
                <a:latin typeface="Arial"/>
                <a:ea typeface="Arial"/>
                <a:cs typeface="Arial"/>
                <a:sym typeface="Arial"/>
              </a:rPr>
              <a:t> </a:t>
            </a:r>
            <a:r>
              <a:rPr b="1" lang="en-US" sz="4000">
                <a:solidFill>
                  <a:schemeClr val="lt1"/>
                </a:solidFill>
                <a:latin typeface="Arial"/>
                <a:ea typeface="Arial"/>
                <a:cs typeface="Arial"/>
                <a:sym typeface="Arial"/>
              </a:rPr>
              <a:t> </a:t>
            </a:r>
            <a:r>
              <a:rPr b="1" lang="en-US" sz="4000">
                <a:solidFill>
                  <a:schemeClr val="lt1"/>
                </a:solidFill>
                <a:latin typeface="Arial"/>
                <a:ea typeface="Arial"/>
                <a:cs typeface="Arial"/>
                <a:sym typeface="Arial"/>
              </a:rPr>
              <a:t>UNC Charlotte  </a:t>
            </a:r>
            <a:endParaRPr b="1" sz="4000">
              <a:solidFill>
                <a:schemeClr val="lt1"/>
              </a:solidFill>
              <a:latin typeface="Arial"/>
              <a:ea typeface="Arial"/>
              <a:cs typeface="Arial"/>
              <a:sym typeface="Arial"/>
            </a:endParaRPr>
          </a:p>
          <a:p>
            <a:pPr indent="0" lvl="0" marL="0" marR="0" rtl="0" algn="l">
              <a:lnSpc>
                <a:spcPct val="115000"/>
              </a:lnSpc>
              <a:spcBef>
                <a:spcPts val="0"/>
              </a:spcBef>
              <a:spcAft>
                <a:spcPts val="0"/>
              </a:spcAft>
              <a:buNone/>
            </a:pPr>
            <a:r>
              <a:rPr b="1" lang="en-US" sz="4000">
                <a:solidFill>
                  <a:schemeClr val="lt1"/>
                </a:solidFill>
                <a:latin typeface="Arial"/>
                <a:ea typeface="Arial"/>
                <a:cs typeface="Arial"/>
                <a:sym typeface="Arial"/>
              </a:rPr>
              <a:t>Adviser’s name, Department</a:t>
            </a:r>
            <a:endParaRPr b="1" sz="4000">
              <a:solidFill>
                <a:schemeClr val="lt1"/>
              </a:solidFill>
              <a:latin typeface="Arial"/>
              <a:ea typeface="Arial"/>
              <a:cs typeface="Arial"/>
              <a:sym typeface="Arial"/>
            </a:endParaRPr>
          </a:p>
        </p:txBody>
      </p:sp>
      <p:sp>
        <p:nvSpPr>
          <p:cNvPr id="109" name="Google Shape;109;p1"/>
          <p:cNvSpPr/>
          <p:nvPr/>
        </p:nvSpPr>
        <p:spPr>
          <a:xfrm>
            <a:off x="9502902" y="18801145"/>
            <a:ext cx="8540496" cy="9560135"/>
          </a:xfrm>
          <a:prstGeom prst="rect">
            <a:avLst/>
          </a:prstGeom>
          <a:solidFill>
            <a:schemeClr val="lt1"/>
          </a:solidFill>
          <a:ln>
            <a:noFill/>
          </a:ln>
        </p:spPr>
        <p:txBody>
          <a:bodyPr anchorCtr="0" anchor="t" bIns="38275" lIns="76550" spcFirstLastPara="1" rIns="76550" wrap="square" tIns="38275">
            <a:noAutofit/>
          </a:bodyPr>
          <a:lstStyle/>
          <a:p>
            <a:pPr indent="0" lvl="0" marL="0" marR="0" rtl="0" algn="l">
              <a:lnSpc>
                <a:spcPct val="100000"/>
              </a:lnSpc>
              <a:spcBef>
                <a:spcPts val="0"/>
              </a:spcBef>
              <a:spcAft>
                <a:spcPts val="0"/>
              </a:spcAft>
              <a:buClr>
                <a:schemeClr val="dk1"/>
              </a:buClr>
              <a:buSzPts val="2500"/>
              <a:buFont typeface="Times New Roman"/>
              <a:buNone/>
            </a:pPr>
            <a:r>
              <a:t/>
            </a:r>
            <a:endParaRPr b="0" i="0" sz="2500" u="none" cap="none" strike="noStrike">
              <a:solidFill>
                <a:schemeClr val="dk1"/>
              </a:solidFill>
              <a:latin typeface="Times New Roman"/>
              <a:ea typeface="Times New Roman"/>
              <a:cs typeface="Times New Roman"/>
              <a:sym typeface="Times New Roman"/>
            </a:endParaRPr>
          </a:p>
        </p:txBody>
      </p:sp>
      <p:sp>
        <p:nvSpPr>
          <p:cNvPr id="110" name="Google Shape;110;p1"/>
          <p:cNvSpPr txBox="1"/>
          <p:nvPr/>
        </p:nvSpPr>
        <p:spPr>
          <a:xfrm>
            <a:off x="9461500" y="16998483"/>
            <a:ext cx="8555567" cy="1555093"/>
          </a:xfrm>
          <a:prstGeom prst="rect">
            <a:avLst/>
          </a:prstGeom>
          <a:solidFill>
            <a:srgbClr val="013C20"/>
          </a:solidFill>
          <a:ln>
            <a:noFill/>
          </a:ln>
          <a:effectLst>
            <a:outerShdw blurRad="40000" rotWithShape="0" dir="5400000" dist="23000">
              <a:srgbClr val="000000">
                <a:alpha val="34901"/>
              </a:srgbClr>
            </a:outerShdw>
          </a:effectLst>
        </p:spPr>
        <p:txBody>
          <a:bodyPr anchorCtr="0" anchor="ctr" bIns="229650" lIns="229650" spcFirstLastPara="1" rIns="229650" wrap="square" tIns="229650">
            <a:normAutofit/>
          </a:bodyPr>
          <a:lstStyle/>
          <a:p>
            <a:pPr indent="0" lvl="0" marL="0" marR="0" rtl="0" algn="ctr">
              <a:spcBef>
                <a:spcPts val="0"/>
              </a:spcBef>
              <a:spcAft>
                <a:spcPts val="0"/>
              </a:spcAft>
              <a:buNone/>
            </a:pPr>
            <a:r>
              <a:rPr b="1" lang="en-US" sz="4000">
                <a:solidFill>
                  <a:schemeClr val="lt1"/>
                </a:solidFill>
                <a:latin typeface="Arial"/>
                <a:ea typeface="Arial"/>
                <a:cs typeface="Arial"/>
                <a:sym typeface="Arial"/>
              </a:rPr>
              <a:t>Collected Data </a:t>
            </a:r>
            <a:endParaRPr b="1" sz="4000">
              <a:solidFill>
                <a:schemeClr val="lt1"/>
              </a:solidFill>
              <a:latin typeface="Arial"/>
              <a:ea typeface="Arial"/>
              <a:cs typeface="Arial"/>
              <a:sym typeface="Arial"/>
            </a:endParaRPr>
          </a:p>
        </p:txBody>
      </p:sp>
      <p:sp>
        <p:nvSpPr>
          <p:cNvPr id="111" name="Google Shape;111;p1"/>
          <p:cNvSpPr/>
          <p:nvPr/>
        </p:nvSpPr>
        <p:spPr>
          <a:xfrm>
            <a:off x="9682802" y="18956938"/>
            <a:ext cx="8192567" cy="9267152"/>
          </a:xfrm>
          <a:prstGeom prst="rect">
            <a:avLst/>
          </a:prstGeom>
          <a:noFill/>
          <a:ln>
            <a:noFill/>
          </a:ln>
        </p:spPr>
        <p:txBody>
          <a:bodyPr anchorCtr="0" anchor="t" bIns="109725" lIns="182875" spcFirstLastPara="1" rIns="182875" wrap="square" tIns="0">
            <a:spAutoFit/>
          </a:bodyPr>
          <a:lstStyle/>
          <a:p>
            <a:pPr indent="-42180" lvl="0" marL="42180" marR="0" rtl="0" algn="l">
              <a:spcBef>
                <a:spcPts val="0"/>
              </a:spcBef>
              <a:spcAft>
                <a:spcPts val="0"/>
              </a:spcAft>
              <a:buNone/>
            </a:pPr>
            <a:r>
              <a:rPr b="1" lang="en-US" sz="3500">
                <a:solidFill>
                  <a:srgbClr val="87212E"/>
                </a:solidFill>
                <a:latin typeface="Arial"/>
                <a:ea typeface="Arial"/>
                <a:cs typeface="Arial"/>
                <a:sym typeface="Arial"/>
              </a:rPr>
              <a:t>About Pictures . . . </a:t>
            </a:r>
            <a:endParaRPr b="1" sz="3500">
              <a:solidFill>
                <a:srgbClr val="87212E"/>
              </a:solidFill>
              <a:latin typeface="Arial"/>
              <a:ea typeface="Arial"/>
              <a:cs typeface="Arial"/>
              <a:sym typeface="Arial"/>
            </a:endParaRPr>
          </a:p>
          <a:p>
            <a:pPr indent="-457200" lvl="0" marL="457200" marR="0" rtl="0" algn="l">
              <a:spcBef>
                <a:spcPts val="1600"/>
              </a:spcBef>
              <a:spcAft>
                <a:spcPts val="0"/>
              </a:spcAft>
              <a:buClr>
                <a:schemeClr val="dk1"/>
              </a:buClr>
              <a:buSzPts val="3200"/>
              <a:buFont typeface="Arial"/>
              <a:buChar char="•"/>
            </a:pPr>
            <a:r>
              <a:rPr lang="en-US" sz="3200">
                <a:solidFill>
                  <a:schemeClr val="dk1"/>
                </a:solidFill>
                <a:latin typeface="Arial"/>
                <a:ea typeface="Arial"/>
                <a:cs typeface="Arial"/>
                <a:sym typeface="Arial"/>
              </a:rPr>
              <a:t>Unless you find photos made for down-loading and printing, the resolution is likely to be too low. The photos will not print well.</a:t>
            </a:r>
            <a:endParaRPr/>
          </a:p>
          <a:p>
            <a:pPr indent="-457200" lvl="0" marL="457200" marR="0" rtl="0" algn="l">
              <a:spcBef>
                <a:spcPts val="1600"/>
              </a:spcBef>
              <a:spcAft>
                <a:spcPts val="0"/>
              </a:spcAft>
              <a:buClr>
                <a:schemeClr val="dk1"/>
              </a:buClr>
              <a:buSzPts val="3200"/>
              <a:buFont typeface="Arial"/>
              <a:buChar char="•"/>
            </a:pPr>
            <a:r>
              <a:rPr lang="en-US" sz="3200">
                <a:solidFill>
                  <a:schemeClr val="dk1"/>
                </a:solidFill>
                <a:latin typeface="Arial"/>
                <a:ea typeface="Arial"/>
                <a:cs typeface="Arial"/>
                <a:sym typeface="Arial"/>
              </a:rPr>
              <a:t>Only use internet photos with copyright permission. We recommend a stock photography site such as istockphoto.com. You will pay a small fee but have much higher quality images.</a:t>
            </a:r>
            <a:endParaRPr/>
          </a:p>
          <a:p>
            <a:pPr indent="-457200" lvl="0" marL="457200" marR="0" rtl="0" algn="l">
              <a:spcBef>
                <a:spcPts val="1600"/>
              </a:spcBef>
              <a:spcAft>
                <a:spcPts val="0"/>
              </a:spcAft>
              <a:buClr>
                <a:schemeClr val="dk1"/>
              </a:buClr>
              <a:buSzPts val="3200"/>
              <a:buFont typeface="Arial"/>
              <a:buChar char="•"/>
            </a:pPr>
            <a:r>
              <a:rPr lang="en-US" sz="3200">
                <a:solidFill>
                  <a:schemeClr val="dk1"/>
                </a:solidFill>
                <a:latin typeface="Arial"/>
                <a:ea typeface="Arial"/>
                <a:cs typeface="Arial"/>
                <a:sym typeface="Arial"/>
              </a:rPr>
              <a:t> If you use a photo for the poster background don’t use a busy, detailed image. It could distract from the text of the poster. The image must be high resolution. A textured background or gradient fill may be a better background option. </a:t>
            </a:r>
            <a:endParaRPr/>
          </a:p>
        </p:txBody>
      </p:sp>
      <p:pic>
        <p:nvPicPr>
          <p:cNvPr id="112" name="Google Shape;112;p1"/>
          <p:cNvPicPr preferRelativeResize="0"/>
          <p:nvPr/>
        </p:nvPicPr>
        <p:blipFill>
          <a:blip r:embed="rId4">
            <a:alphaModFix/>
          </a:blip>
          <a:stretch>
            <a:fillRect/>
          </a:stretch>
        </p:blipFill>
        <p:spPr>
          <a:xfrm>
            <a:off x="28663013" y="784725"/>
            <a:ext cx="6445700" cy="3297901"/>
          </a:xfrm>
          <a:prstGeom prst="rect">
            <a:avLst/>
          </a:prstGeom>
          <a:noFill/>
          <a:ln>
            <a:noFill/>
          </a:ln>
        </p:spPr>
      </p:pic>
      <p:pic>
        <p:nvPicPr>
          <p:cNvPr id="113" name="Google Shape;113;p1"/>
          <p:cNvPicPr preferRelativeResize="0"/>
          <p:nvPr/>
        </p:nvPicPr>
        <p:blipFill>
          <a:blip r:embed="rId5">
            <a:alphaModFix/>
          </a:blip>
          <a:stretch>
            <a:fillRect/>
          </a:stretch>
        </p:blipFill>
        <p:spPr>
          <a:xfrm>
            <a:off x="27212425" y="5105138"/>
            <a:ext cx="8526000" cy="53676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ank">
  <a:themeElements>
    <a:clrScheme name="Blank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2011-04-04T18:01:39Z</dcterms:created>
  <dc:creator>Erik Jon Byker</dc:creator>
</cp:coreProperties>
</file>